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slideLayouts/slideLayout85.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4002" r:id="rId1"/>
    <p:sldMasterId id="2147484046" r:id="rId2"/>
    <p:sldMasterId id="2147484072" r:id="rId3"/>
    <p:sldMasterId id="2147484094" r:id="rId4"/>
  </p:sldMasterIdLst>
  <p:notesMasterIdLst>
    <p:notesMasterId r:id="rId19"/>
  </p:notesMasterIdLst>
  <p:handoutMasterIdLst>
    <p:handoutMasterId r:id="rId20"/>
  </p:handoutMasterIdLst>
  <p:sldIdLst>
    <p:sldId id="284" r:id="rId5"/>
    <p:sldId id="314" r:id="rId6"/>
    <p:sldId id="383" r:id="rId7"/>
    <p:sldId id="384" r:id="rId8"/>
    <p:sldId id="357" r:id="rId9"/>
    <p:sldId id="356" r:id="rId10"/>
    <p:sldId id="336" r:id="rId11"/>
    <p:sldId id="327" r:id="rId12"/>
    <p:sldId id="342" r:id="rId13"/>
    <p:sldId id="343" r:id="rId14"/>
    <p:sldId id="345" r:id="rId15"/>
    <p:sldId id="346" r:id="rId16"/>
    <p:sldId id="378" r:id="rId17"/>
    <p:sldId id="279" r:id="rId18"/>
  </p:sldIdLst>
  <p:sldSz cx="12192000" cy="6858000"/>
  <p:notesSz cx="9388475" cy="7102475"/>
  <p:defaultTextStyle>
    <a:defPPr>
      <a:defRPr lang="en-US"/>
    </a:defPPr>
    <a:lvl1pPr algn="l" rtl="0" fontAlgn="base">
      <a:spcBef>
        <a:spcPct val="0"/>
      </a:spcBef>
      <a:spcAft>
        <a:spcPct val="0"/>
      </a:spcAft>
      <a:defRPr sz="3600" b="1" kern="1200">
        <a:solidFill>
          <a:schemeClr val="tx1"/>
        </a:solidFill>
        <a:latin typeface="Arial" pitchFamily="34" charset="0"/>
        <a:ea typeface="ＭＳ Ｐゴシック" pitchFamily="34" charset="-128"/>
        <a:cs typeface="+mn-cs"/>
      </a:defRPr>
    </a:lvl1pPr>
    <a:lvl2pPr marL="457178" algn="l" rtl="0" fontAlgn="base">
      <a:spcBef>
        <a:spcPct val="0"/>
      </a:spcBef>
      <a:spcAft>
        <a:spcPct val="0"/>
      </a:spcAft>
      <a:defRPr sz="3600" b="1" kern="1200">
        <a:solidFill>
          <a:schemeClr val="tx1"/>
        </a:solidFill>
        <a:latin typeface="Arial" pitchFamily="34" charset="0"/>
        <a:ea typeface="ＭＳ Ｐゴシック" pitchFamily="34" charset="-128"/>
        <a:cs typeface="+mn-cs"/>
      </a:defRPr>
    </a:lvl2pPr>
    <a:lvl3pPr marL="914354" algn="l" rtl="0" fontAlgn="base">
      <a:spcBef>
        <a:spcPct val="0"/>
      </a:spcBef>
      <a:spcAft>
        <a:spcPct val="0"/>
      </a:spcAft>
      <a:defRPr sz="3600" b="1" kern="1200">
        <a:solidFill>
          <a:schemeClr val="tx1"/>
        </a:solidFill>
        <a:latin typeface="Arial" pitchFamily="34" charset="0"/>
        <a:ea typeface="ＭＳ Ｐゴシック" pitchFamily="34" charset="-128"/>
        <a:cs typeface="+mn-cs"/>
      </a:defRPr>
    </a:lvl3pPr>
    <a:lvl4pPr marL="1371532" algn="l" rtl="0" fontAlgn="base">
      <a:spcBef>
        <a:spcPct val="0"/>
      </a:spcBef>
      <a:spcAft>
        <a:spcPct val="0"/>
      </a:spcAft>
      <a:defRPr sz="3600" b="1" kern="1200">
        <a:solidFill>
          <a:schemeClr val="tx1"/>
        </a:solidFill>
        <a:latin typeface="Arial" pitchFamily="34" charset="0"/>
        <a:ea typeface="ＭＳ Ｐゴシック" pitchFamily="34" charset="-128"/>
        <a:cs typeface="+mn-cs"/>
      </a:defRPr>
    </a:lvl4pPr>
    <a:lvl5pPr marL="1828709" algn="l" rtl="0" fontAlgn="base">
      <a:spcBef>
        <a:spcPct val="0"/>
      </a:spcBef>
      <a:spcAft>
        <a:spcPct val="0"/>
      </a:spcAft>
      <a:defRPr sz="3600" b="1" kern="1200">
        <a:solidFill>
          <a:schemeClr val="tx1"/>
        </a:solidFill>
        <a:latin typeface="Arial" pitchFamily="34" charset="0"/>
        <a:ea typeface="ＭＳ Ｐゴシック" pitchFamily="34" charset="-128"/>
        <a:cs typeface="+mn-cs"/>
      </a:defRPr>
    </a:lvl5pPr>
    <a:lvl6pPr marL="2285886" algn="l" defTabSz="914354" rtl="0" eaLnBrk="1" latinLnBrk="0" hangingPunct="1">
      <a:defRPr sz="3600" b="1" kern="1200">
        <a:solidFill>
          <a:schemeClr val="tx1"/>
        </a:solidFill>
        <a:latin typeface="Arial" pitchFamily="34" charset="0"/>
        <a:ea typeface="ＭＳ Ｐゴシック" pitchFamily="34" charset="-128"/>
        <a:cs typeface="+mn-cs"/>
      </a:defRPr>
    </a:lvl6pPr>
    <a:lvl7pPr marL="2743062" algn="l" defTabSz="914354" rtl="0" eaLnBrk="1" latinLnBrk="0" hangingPunct="1">
      <a:defRPr sz="3600" b="1" kern="1200">
        <a:solidFill>
          <a:schemeClr val="tx1"/>
        </a:solidFill>
        <a:latin typeface="Arial" pitchFamily="34" charset="0"/>
        <a:ea typeface="ＭＳ Ｐゴシック" pitchFamily="34" charset="-128"/>
        <a:cs typeface="+mn-cs"/>
      </a:defRPr>
    </a:lvl7pPr>
    <a:lvl8pPr marL="3200240" algn="l" defTabSz="914354" rtl="0" eaLnBrk="1" latinLnBrk="0" hangingPunct="1">
      <a:defRPr sz="3600" b="1" kern="1200">
        <a:solidFill>
          <a:schemeClr val="tx1"/>
        </a:solidFill>
        <a:latin typeface="Arial" pitchFamily="34" charset="0"/>
        <a:ea typeface="ＭＳ Ｐゴシック" pitchFamily="34" charset="-128"/>
        <a:cs typeface="+mn-cs"/>
      </a:defRPr>
    </a:lvl8pPr>
    <a:lvl9pPr marL="3657418" algn="l" defTabSz="914354" rtl="0" eaLnBrk="1" latinLnBrk="0" hangingPunct="1">
      <a:defRPr sz="3600" b="1"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2" userDrawn="1">
          <p15:clr>
            <a:srgbClr val="A4A3A4"/>
          </p15:clr>
        </p15:guide>
        <p15:guide id="2" orient="horz" pos="804" userDrawn="1">
          <p15:clr>
            <a:srgbClr val="A4A3A4"/>
          </p15:clr>
        </p15:guide>
        <p15:guide id="3" orient="horz" pos="193" userDrawn="1">
          <p15:clr>
            <a:srgbClr val="A4A3A4"/>
          </p15:clr>
        </p15:guide>
        <p15:guide id="4" orient="horz" pos="4128" userDrawn="1">
          <p15:clr>
            <a:srgbClr val="A4A3A4"/>
          </p15:clr>
        </p15:guide>
        <p15:guide id="5" orient="horz" pos="1483" userDrawn="1">
          <p15:clr>
            <a:srgbClr val="A4A3A4"/>
          </p15:clr>
        </p15:guide>
        <p15:guide id="6" orient="horz" pos="3514" userDrawn="1">
          <p15:clr>
            <a:srgbClr val="A4A3A4"/>
          </p15:clr>
        </p15:guide>
        <p15:guide id="7" orient="horz" pos="2833" userDrawn="1">
          <p15:clr>
            <a:srgbClr val="A4A3A4"/>
          </p15:clr>
        </p15:guide>
        <p15:guide id="8" pos="3840" userDrawn="1">
          <p15:clr>
            <a:srgbClr val="A4A3A4"/>
          </p15:clr>
        </p15:guide>
        <p15:guide id="9" pos="6312" userDrawn="1">
          <p15:clr>
            <a:srgbClr val="A4A3A4"/>
          </p15:clr>
        </p15:guide>
        <p15:guide id="10" pos="2612" userDrawn="1">
          <p15:clr>
            <a:srgbClr val="A4A3A4"/>
          </p15:clr>
        </p15:guide>
        <p15:guide id="11" pos="5077" userDrawn="1">
          <p15:clr>
            <a:srgbClr val="A4A3A4"/>
          </p15:clr>
        </p15:guide>
        <p15:guide id="12" pos="7421" userDrawn="1">
          <p15:clr>
            <a:srgbClr val="A4A3A4"/>
          </p15:clr>
        </p15:guide>
        <p15:guide id="13" pos="1368" userDrawn="1">
          <p15:clr>
            <a:srgbClr val="A4A3A4"/>
          </p15:clr>
        </p15:guide>
        <p15:guide id="14" pos="261" userDrawn="1">
          <p15:clr>
            <a:srgbClr val="A4A3A4"/>
          </p15:clr>
        </p15:guide>
      </p15:sldGuideLst>
    </p:ext>
    <p:ext uri="{2D200454-40CA-4A62-9FC3-DE9A4176ACB9}">
      <p15:notesGuideLst xmlns:p15="http://schemas.microsoft.com/office/powerpoint/2012/main" xmlns="">
        <p15:guide id="1" orient="horz" pos="2208">
          <p15:clr>
            <a:srgbClr val="A4A3A4"/>
          </p15:clr>
        </p15:guide>
        <p15:guide id="2" pos="2928">
          <p15:clr>
            <a:srgbClr val="A4A3A4"/>
          </p15:clr>
        </p15:guide>
        <p15:guide id="3" orient="horz" pos="2237">
          <p15:clr>
            <a:srgbClr val="A4A3A4"/>
          </p15:clr>
        </p15:guide>
        <p15:guide id="4" pos="295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A93D7"/>
    <a:srgbClr val="4294D6"/>
    <a:srgbClr val="7BC143"/>
    <a:srgbClr val="6A737B"/>
    <a:srgbClr val="595C5F"/>
    <a:srgbClr val="00FF00"/>
    <a:srgbClr val="FF0D0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69" autoAdjust="0"/>
    <p:restoredTop sz="88229" autoAdjust="0"/>
  </p:normalViewPr>
  <p:slideViewPr>
    <p:cSldViewPr snapToGrid="0">
      <p:cViewPr varScale="1">
        <p:scale>
          <a:sx n="61" d="100"/>
          <a:sy n="61" d="100"/>
        </p:scale>
        <p:origin x="-588" y="-78"/>
      </p:cViewPr>
      <p:guideLst>
        <p:guide orient="horz" pos="2163"/>
        <p:guide orient="horz" pos="804"/>
        <p:guide orient="horz" pos="193"/>
        <p:guide orient="horz" pos="4128"/>
        <p:guide orient="horz" pos="1483"/>
        <p:guide orient="horz" pos="3515"/>
        <p:guide orient="horz" pos="2833"/>
        <p:guide pos="3840"/>
        <p:guide pos="6312"/>
        <p:guide pos="2612"/>
        <p:guide pos="5077"/>
        <p:guide pos="7421"/>
        <p:guide pos="1368"/>
        <p:guide pos="261"/>
      </p:guideLst>
    </p:cSldViewPr>
  </p:slideViewPr>
  <p:notesTextViewPr>
    <p:cViewPr>
      <p:scale>
        <a:sx n="1" d="1"/>
        <a:sy n="1" d="1"/>
      </p:scale>
      <p:origin x="0" y="0"/>
    </p:cViewPr>
  </p:notesTextViewPr>
  <p:sorterViewPr>
    <p:cViewPr>
      <p:scale>
        <a:sx n="132" d="100"/>
        <a:sy n="132" d="100"/>
      </p:scale>
      <p:origin x="0" y="10500"/>
    </p:cViewPr>
  </p:sorterViewPr>
  <p:notesViewPr>
    <p:cSldViewPr snapToGrid="0">
      <p:cViewPr varScale="1">
        <p:scale>
          <a:sx n="66" d="100"/>
          <a:sy n="66" d="100"/>
        </p:scale>
        <p:origin x="0" y="0"/>
      </p:cViewPr>
      <p:guideLst>
        <p:guide orient="horz" pos="2208"/>
        <p:guide orient="horz" pos="2237"/>
        <p:guide pos="2928"/>
        <p:guide pos="295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38.png"/></Relationships>
</file>

<file path=ppt/diagrams/_rels/data2.xml.rels><?xml version="1.0" encoding="UTF-8" standalone="yes"?>
<Relationships xmlns="http://schemas.openxmlformats.org/package/2006/relationships"><Relationship Id="rId1" Type="http://schemas.openxmlformats.org/officeDocument/2006/relationships/image" Target="../media/image3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8.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7E1043-3F39-466A-B7F6-56C14BA7C8F4}" type="doc">
      <dgm:prSet loTypeId="urn:microsoft.com/office/officeart/2005/8/layout/radial6" loCatId="cycle" qsTypeId="urn:microsoft.com/office/officeart/2005/8/quickstyle/simple5" qsCatId="simple" csTypeId="urn:microsoft.com/office/officeart/2005/8/colors/accent0_3" csCatId="mainScheme" phldr="1"/>
      <dgm:spPr/>
      <dgm:t>
        <a:bodyPr/>
        <a:lstStyle/>
        <a:p>
          <a:endParaRPr lang="en-US"/>
        </a:p>
      </dgm:t>
    </dgm:pt>
    <dgm:pt modelId="{893253B2-B1F1-4ACC-ABF6-7970C1FDFD09}">
      <dgm:prSet phldrT="[Text]"/>
      <dgm:spPr>
        <a:xfrm>
          <a:off x="3035057" y="1128042"/>
          <a:ext cx="1056248" cy="949492"/>
        </a:xfr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dirty="0">
            <a:solidFill>
              <a:srgbClr val="FFFFFF"/>
            </a:solidFill>
            <a:latin typeface="Franklin Gothic Book"/>
            <a:ea typeface="+mn-ea"/>
            <a:cs typeface="+mn-cs"/>
          </a:endParaRPr>
        </a:p>
      </dgm:t>
    </dgm:pt>
    <dgm:pt modelId="{7D06980C-7DE9-4D48-BDBC-024326946494}" type="parTrans" cxnId="{532A8FCD-3CC7-4EBD-BEBC-99E62B58E1BC}">
      <dgm:prSet/>
      <dgm:spPr/>
      <dgm:t>
        <a:bodyPr/>
        <a:lstStyle/>
        <a:p>
          <a:endParaRPr lang="en-US"/>
        </a:p>
      </dgm:t>
    </dgm:pt>
    <dgm:pt modelId="{EB053EE5-0885-4426-A515-7850F37A80C4}" type="sibTrans" cxnId="{532A8FCD-3CC7-4EBD-BEBC-99E62B58E1BC}">
      <dgm:prSet/>
      <dgm:spPr/>
      <dgm:t>
        <a:bodyPr/>
        <a:lstStyle/>
        <a:p>
          <a:endParaRPr lang="en-US"/>
        </a:p>
      </dgm:t>
    </dgm:pt>
    <dgm:pt modelId="{80DFA0FC-2BFD-4644-826E-CC69D90EB636}">
      <dgm:prSet phldrT="[Text]"/>
      <dgm:spPr>
        <a:xfrm>
          <a:off x="3166151" y="1122"/>
          <a:ext cx="794060" cy="794060"/>
        </a:xfrm>
        <a:solidFill>
          <a:srgbClr val="0194D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b="1" dirty="0" smtClean="0">
              <a:solidFill>
                <a:srgbClr val="FFFFFF"/>
              </a:solidFill>
              <a:latin typeface="Franklin Gothic Book"/>
              <a:ea typeface="+mn-ea"/>
              <a:cs typeface="+mn-cs"/>
            </a:rPr>
            <a:t>Hospital</a:t>
          </a:r>
          <a:endParaRPr lang="en-US" b="1" dirty="0">
            <a:solidFill>
              <a:srgbClr val="FFFFFF"/>
            </a:solidFill>
            <a:latin typeface="Franklin Gothic Book"/>
            <a:ea typeface="+mn-ea"/>
            <a:cs typeface="+mn-cs"/>
          </a:endParaRPr>
        </a:p>
      </dgm:t>
      <dgm:extLst>
        <a:ext uri="{E40237B7-FDA0-4F09-8148-C483321AD2D9}">
          <dgm14:cNvPr xmlns:dgm14="http://schemas.microsoft.com/office/drawing/2010/diagram" xmlns="" id="0" name="">
            <a:hlinkClick xmlns:r="http://schemas.openxmlformats.org/officeDocument/2006/relationships" r:id="" action="ppaction://noaction"/>
          </dgm14:cNvPr>
        </a:ext>
      </dgm:extLst>
    </dgm:pt>
    <dgm:pt modelId="{BE72E397-E24A-4366-9C1A-9C29CD73FF6B}" type="parTrans" cxnId="{6B2B76D4-D2B8-461F-B0DF-FAD35E64574D}">
      <dgm:prSet/>
      <dgm:spPr/>
      <dgm:t>
        <a:bodyPr/>
        <a:lstStyle/>
        <a:p>
          <a:endParaRPr lang="en-US"/>
        </a:p>
      </dgm:t>
    </dgm:pt>
    <dgm:pt modelId="{5BE64695-9450-4F21-8CA2-A4C15CE98FB5}" type="sibTrans" cxnId="{6B2B76D4-D2B8-461F-B0DF-FAD35E64574D}">
      <dgm:prSet/>
      <dgm:spPr>
        <a:xfrm>
          <a:off x="2329959" y="369566"/>
          <a:ext cx="2466444" cy="2466444"/>
        </a:xfrm>
        <a:gradFill rotWithShape="0">
          <a:gsLst>
            <a:gs pos="0">
              <a:srgbClr val="0194D3">
                <a:tint val="60000"/>
                <a:hueOff val="0"/>
                <a:satOff val="0"/>
                <a:lumOff val="0"/>
                <a:alphaOff val="0"/>
                <a:tint val="100000"/>
                <a:shade val="100000"/>
                <a:satMod val="130000"/>
              </a:srgbClr>
            </a:gs>
            <a:gs pos="100000">
              <a:srgbClr val="0194D3">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 modelId="{E150DF7A-B872-4923-BA94-41878EDBDD04}">
      <dgm:prSet phldrT="[Text]"/>
      <dgm:spPr>
        <a:xfrm>
          <a:off x="4370787" y="1205758"/>
          <a:ext cx="794060" cy="794060"/>
        </a:xfrm>
        <a:solidFill>
          <a:srgbClr val="0194D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b="1" dirty="0" smtClean="0">
              <a:solidFill>
                <a:srgbClr val="FFFFFF"/>
              </a:solidFill>
              <a:latin typeface="Franklin Gothic Book"/>
              <a:ea typeface="+mn-ea"/>
              <a:cs typeface="+mn-cs"/>
            </a:rPr>
            <a:t>Specialist</a:t>
          </a:r>
          <a:endParaRPr lang="en-US" b="1" dirty="0">
            <a:solidFill>
              <a:srgbClr val="FFFFFF"/>
            </a:solidFill>
            <a:latin typeface="Franklin Gothic Book"/>
            <a:ea typeface="+mn-ea"/>
            <a:cs typeface="+mn-cs"/>
          </a:endParaRPr>
        </a:p>
      </dgm:t>
      <dgm:extLst>
        <a:ext uri="{E40237B7-FDA0-4F09-8148-C483321AD2D9}">
          <dgm14:cNvPr xmlns:dgm14="http://schemas.microsoft.com/office/drawing/2010/diagram" xmlns="" id="0" name="">
            <a:hlinkClick xmlns:r="http://schemas.openxmlformats.org/officeDocument/2006/relationships" r:id="" action="ppaction://noaction"/>
          </dgm14:cNvPr>
        </a:ext>
      </dgm:extLst>
    </dgm:pt>
    <dgm:pt modelId="{AB0EAA6C-1FE1-44BA-AD77-4038BED67B79}" type="parTrans" cxnId="{AE6B53E6-D3DB-4006-9C72-E2159B3F8F78}">
      <dgm:prSet/>
      <dgm:spPr/>
      <dgm:t>
        <a:bodyPr/>
        <a:lstStyle/>
        <a:p>
          <a:endParaRPr lang="en-US"/>
        </a:p>
      </dgm:t>
    </dgm:pt>
    <dgm:pt modelId="{C5E61939-A428-46D2-9882-73B677AF577D}" type="sibTrans" cxnId="{AE6B53E6-D3DB-4006-9C72-E2159B3F8F78}">
      <dgm:prSet/>
      <dgm:spPr>
        <a:xfrm>
          <a:off x="2329959" y="369566"/>
          <a:ext cx="2466444" cy="2466444"/>
        </a:xfrm>
        <a:gradFill rotWithShape="0">
          <a:gsLst>
            <a:gs pos="0">
              <a:srgbClr val="0194D3">
                <a:tint val="60000"/>
                <a:hueOff val="0"/>
                <a:satOff val="0"/>
                <a:lumOff val="0"/>
                <a:alphaOff val="0"/>
                <a:tint val="100000"/>
                <a:shade val="100000"/>
                <a:satMod val="130000"/>
              </a:srgbClr>
            </a:gs>
            <a:gs pos="100000">
              <a:srgbClr val="0194D3">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 modelId="{974D9D1E-92BF-4F51-9C97-D73B27F8483D}">
      <dgm:prSet phldrT="[Text]"/>
      <dgm:spPr>
        <a:xfrm>
          <a:off x="3166151" y="2410394"/>
          <a:ext cx="794060" cy="794060"/>
        </a:xfrm>
        <a:solidFill>
          <a:srgbClr val="0194D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b="1" dirty="0" smtClean="0">
              <a:solidFill>
                <a:srgbClr val="FFFFFF"/>
              </a:solidFill>
              <a:latin typeface="Franklin Gothic Book"/>
              <a:ea typeface="+mn-ea"/>
              <a:cs typeface="+mn-cs"/>
            </a:rPr>
            <a:t>Primary Care</a:t>
          </a:r>
          <a:endParaRPr lang="en-US" b="1" dirty="0">
            <a:solidFill>
              <a:srgbClr val="FFFFFF"/>
            </a:solidFill>
            <a:latin typeface="Franklin Gothic Book"/>
            <a:ea typeface="+mn-ea"/>
            <a:cs typeface="+mn-cs"/>
          </a:endParaRPr>
        </a:p>
      </dgm:t>
      <dgm:extLst>
        <a:ext uri="{E40237B7-FDA0-4F09-8148-C483321AD2D9}">
          <dgm14:cNvPr xmlns:dgm14="http://schemas.microsoft.com/office/drawing/2010/diagram" xmlns="" id="0" name="">
            <a:hlinkClick xmlns:r="http://schemas.openxmlformats.org/officeDocument/2006/relationships" r:id="" action="ppaction://noaction"/>
          </dgm14:cNvPr>
        </a:ext>
      </dgm:extLst>
    </dgm:pt>
    <dgm:pt modelId="{9EC46C8D-468C-4641-A5B8-90FCB1FD0F5D}" type="parTrans" cxnId="{5924B4CE-C635-4F0F-A29C-660738FCBADE}">
      <dgm:prSet/>
      <dgm:spPr/>
      <dgm:t>
        <a:bodyPr/>
        <a:lstStyle/>
        <a:p>
          <a:endParaRPr lang="en-US"/>
        </a:p>
      </dgm:t>
    </dgm:pt>
    <dgm:pt modelId="{CB0DCA78-A4F1-4C55-A7EB-E095667EE729}" type="sibTrans" cxnId="{5924B4CE-C635-4F0F-A29C-660738FCBADE}">
      <dgm:prSet/>
      <dgm:spPr>
        <a:xfrm>
          <a:off x="2329959" y="369566"/>
          <a:ext cx="2466444" cy="2466444"/>
        </a:xfrm>
        <a:gradFill rotWithShape="0">
          <a:gsLst>
            <a:gs pos="0">
              <a:srgbClr val="0194D3">
                <a:tint val="60000"/>
                <a:hueOff val="0"/>
                <a:satOff val="0"/>
                <a:lumOff val="0"/>
                <a:alphaOff val="0"/>
                <a:tint val="100000"/>
                <a:shade val="100000"/>
                <a:satMod val="130000"/>
              </a:srgbClr>
            </a:gs>
            <a:gs pos="100000">
              <a:srgbClr val="0194D3">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 modelId="{74716713-60F6-4A90-8AC9-EB248F858B98}">
      <dgm:prSet phldrT="[Text]"/>
      <dgm:spPr>
        <a:xfrm>
          <a:off x="1961515" y="1205758"/>
          <a:ext cx="794060" cy="794060"/>
        </a:xfrm>
        <a:solidFill>
          <a:srgbClr val="0194D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b="1" dirty="0" smtClean="0">
              <a:solidFill>
                <a:srgbClr val="FFFFFF"/>
              </a:solidFill>
              <a:latin typeface="Franklin Gothic Book"/>
              <a:ea typeface="+mn-ea"/>
              <a:cs typeface="+mn-cs"/>
            </a:rPr>
            <a:t>Registry</a:t>
          </a:r>
          <a:endParaRPr lang="en-US" b="1" dirty="0">
            <a:solidFill>
              <a:srgbClr val="FFFFFF"/>
            </a:solidFill>
            <a:latin typeface="Franklin Gothic Book"/>
            <a:ea typeface="+mn-ea"/>
            <a:cs typeface="+mn-cs"/>
          </a:endParaRPr>
        </a:p>
      </dgm:t>
      <dgm:extLst>
        <a:ext uri="{E40237B7-FDA0-4F09-8148-C483321AD2D9}">
          <dgm14:cNvPr xmlns:dgm14="http://schemas.microsoft.com/office/drawing/2010/diagram" xmlns="" id="0" name="">
            <a:hlinkClick xmlns:r="http://schemas.openxmlformats.org/officeDocument/2006/relationships" r:id="" action="ppaction://noaction"/>
          </dgm14:cNvPr>
        </a:ext>
      </dgm:extLst>
    </dgm:pt>
    <dgm:pt modelId="{DC206DFE-72CF-45A5-9C1D-0C5125716DDB}" type="parTrans" cxnId="{B740E7F2-3661-47F6-8393-459A534B15F9}">
      <dgm:prSet/>
      <dgm:spPr/>
      <dgm:t>
        <a:bodyPr/>
        <a:lstStyle/>
        <a:p>
          <a:endParaRPr lang="en-US"/>
        </a:p>
      </dgm:t>
    </dgm:pt>
    <dgm:pt modelId="{6FF12644-5EB0-4F3C-AE82-B61190E1E9E7}" type="sibTrans" cxnId="{B740E7F2-3661-47F6-8393-459A534B15F9}">
      <dgm:prSet/>
      <dgm:spPr>
        <a:xfrm>
          <a:off x="2329959" y="369566"/>
          <a:ext cx="2466444" cy="2466444"/>
        </a:xfrm>
        <a:gradFill rotWithShape="0">
          <a:gsLst>
            <a:gs pos="0">
              <a:srgbClr val="0194D3">
                <a:tint val="60000"/>
                <a:hueOff val="0"/>
                <a:satOff val="0"/>
                <a:lumOff val="0"/>
                <a:alphaOff val="0"/>
                <a:tint val="100000"/>
                <a:shade val="100000"/>
                <a:satMod val="130000"/>
              </a:srgbClr>
            </a:gs>
            <a:gs pos="100000">
              <a:srgbClr val="0194D3">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 modelId="{226F9E48-3881-44C0-B5A8-BB188C40AAFB}" type="pres">
      <dgm:prSet presAssocID="{807E1043-3F39-466A-B7F6-56C14BA7C8F4}" presName="Name0" presStyleCnt="0">
        <dgm:presLayoutVars>
          <dgm:chMax val="1"/>
          <dgm:dir/>
          <dgm:animLvl val="ctr"/>
          <dgm:resizeHandles val="exact"/>
        </dgm:presLayoutVars>
      </dgm:prSet>
      <dgm:spPr/>
      <dgm:t>
        <a:bodyPr/>
        <a:lstStyle/>
        <a:p>
          <a:endParaRPr lang="en-US"/>
        </a:p>
      </dgm:t>
    </dgm:pt>
    <dgm:pt modelId="{A8D54622-A84A-4241-A0F4-E86A53D012B7}" type="pres">
      <dgm:prSet presAssocID="{893253B2-B1F1-4ACC-ABF6-7970C1FDFD09}" presName="centerShape" presStyleLbl="node0" presStyleIdx="0" presStyleCnt="1" custScaleX="93113" custScaleY="83702"/>
      <dgm:spPr>
        <a:prstGeom prst="ellipse">
          <a:avLst/>
        </a:prstGeom>
      </dgm:spPr>
      <dgm:t>
        <a:bodyPr/>
        <a:lstStyle/>
        <a:p>
          <a:endParaRPr lang="en-US"/>
        </a:p>
      </dgm:t>
    </dgm:pt>
    <dgm:pt modelId="{DFB53086-38DA-4B91-B34D-DEA32A0E929E}" type="pres">
      <dgm:prSet presAssocID="{80DFA0FC-2BFD-4644-826E-CC69D90EB636}" presName="node" presStyleLbl="node1" presStyleIdx="0" presStyleCnt="4">
        <dgm:presLayoutVars>
          <dgm:bulletEnabled val="1"/>
        </dgm:presLayoutVars>
      </dgm:prSet>
      <dgm:spPr>
        <a:prstGeom prst="ellipse">
          <a:avLst/>
        </a:prstGeom>
      </dgm:spPr>
      <dgm:t>
        <a:bodyPr/>
        <a:lstStyle/>
        <a:p>
          <a:endParaRPr lang="en-US"/>
        </a:p>
      </dgm:t>
    </dgm:pt>
    <dgm:pt modelId="{494EADE8-3215-481E-A6CD-81D54E8492E8}" type="pres">
      <dgm:prSet presAssocID="{80DFA0FC-2BFD-4644-826E-CC69D90EB636}" presName="dummy" presStyleCnt="0"/>
      <dgm:spPr/>
      <dgm:t>
        <a:bodyPr/>
        <a:lstStyle/>
        <a:p>
          <a:endParaRPr lang="en-US"/>
        </a:p>
      </dgm:t>
    </dgm:pt>
    <dgm:pt modelId="{BDBF878C-9DF1-47CE-A1E7-6F67008816B0}" type="pres">
      <dgm:prSet presAssocID="{5BE64695-9450-4F21-8CA2-A4C15CE98FB5}" presName="sibTrans" presStyleLbl="sibTrans2D1" presStyleIdx="0" presStyleCnt="4"/>
      <dgm:spPr>
        <a:prstGeom prst="blockArc">
          <a:avLst>
            <a:gd name="adj1" fmla="val 16200000"/>
            <a:gd name="adj2" fmla="val 0"/>
            <a:gd name="adj3" fmla="val 4636"/>
          </a:avLst>
        </a:prstGeom>
      </dgm:spPr>
      <dgm:t>
        <a:bodyPr/>
        <a:lstStyle/>
        <a:p>
          <a:endParaRPr lang="en-US"/>
        </a:p>
      </dgm:t>
    </dgm:pt>
    <dgm:pt modelId="{945F10EE-1C4A-4888-ACAC-50502582E375}" type="pres">
      <dgm:prSet presAssocID="{E150DF7A-B872-4923-BA94-41878EDBDD04}" presName="node" presStyleLbl="node1" presStyleIdx="1" presStyleCnt="4">
        <dgm:presLayoutVars>
          <dgm:bulletEnabled val="1"/>
        </dgm:presLayoutVars>
      </dgm:prSet>
      <dgm:spPr>
        <a:prstGeom prst="ellipse">
          <a:avLst/>
        </a:prstGeom>
      </dgm:spPr>
      <dgm:t>
        <a:bodyPr/>
        <a:lstStyle/>
        <a:p>
          <a:endParaRPr lang="en-US"/>
        </a:p>
      </dgm:t>
    </dgm:pt>
    <dgm:pt modelId="{C1F0DCFB-27EE-4619-A3AC-90B8DA0B21B7}" type="pres">
      <dgm:prSet presAssocID="{E150DF7A-B872-4923-BA94-41878EDBDD04}" presName="dummy" presStyleCnt="0"/>
      <dgm:spPr/>
      <dgm:t>
        <a:bodyPr/>
        <a:lstStyle/>
        <a:p>
          <a:endParaRPr lang="en-US"/>
        </a:p>
      </dgm:t>
    </dgm:pt>
    <dgm:pt modelId="{401F7ABE-9E02-4DAB-A749-01DB25999CFA}" type="pres">
      <dgm:prSet presAssocID="{C5E61939-A428-46D2-9882-73B677AF577D}" presName="sibTrans" presStyleLbl="sibTrans2D1" presStyleIdx="1" presStyleCnt="4"/>
      <dgm:spPr>
        <a:prstGeom prst="blockArc">
          <a:avLst>
            <a:gd name="adj1" fmla="val 0"/>
            <a:gd name="adj2" fmla="val 5400000"/>
            <a:gd name="adj3" fmla="val 4636"/>
          </a:avLst>
        </a:prstGeom>
      </dgm:spPr>
      <dgm:t>
        <a:bodyPr/>
        <a:lstStyle/>
        <a:p>
          <a:endParaRPr lang="en-US"/>
        </a:p>
      </dgm:t>
    </dgm:pt>
    <dgm:pt modelId="{79DDD5C2-F03E-4011-BAA4-4A5DCC96733B}" type="pres">
      <dgm:prSet presAssocID="{974D9D1E-92BF-4F51-9C97-D73B27F8483D}" presName="node" presStyleLbl="node1" presStyleIdx="2" presStyleCnt="4">
        <dgm:presLayoutVars>
          <dgm:bulletEnabled val="1"/>
        </dgm:presLayoutVars>
      </dgm:prSet>
      <dgm:spPr>
        <a:prstGeom prst="ellipse">
          <a:avLst/>
        </a:prstGeom>
      </dgm:spPr>
      <dgm:t>
        <a:bodyPr/>
        <a:lstStyle/>
        <a:p>
          <a:endParaRPr lang="en-US"/>
        </a:p>
      </dgm:t>
    </dgm:pt>
    <dgm:pt modelId="{97AD0300-86AB-40B9-A29D-BAF017D7D5EC}" type="pres">
      <dgm:prSet presAssocID="{974D9D1E-92BF-4F51-9C97-D73B27F8483D}" presName="dummy" presStyleCnt="0"/>
      <dgm:spPr/>
      <dgm:t>
        <a:bodyPr/>
        <a:lstStyle/>
        <a:p>
          <a:endParaRPr lang="en-US"/>
        </a:p>
      </dgm:t>
    </dgm:pt>
    <dgm:pt modelId="{D5312572-68B4-47FD-ACBB-FA3547C7BD52}" type="pres">
      <dgm:prSet presAssocID="{CB0DCA78-A4F1-4C55-A7EB-E095667EE729}" presName="sibTrans" presStyleLbl="sibTrans2D1" presStyleIdx="2" presStyleCnt="4"/>
      <dgm:spPr>
        <a:prstGeom prst="blockArc">
          <a:avLst>
            <a:gd name="adj1" fmla="val 5400000"/>
            <a:gd name="adj2" fmla="val 10800000"/>
            <a:gd name="adj3" fmla="val 4636"/>
          </a:avLst>
        </a:prstGeom>
      </dgm:spPr>
      <dgm:t>
        <a:bodyPr/>
        <a:lstStyle/>
        <a:p>
          <a:endParaRPr lang="en-US"/>
        </a:p>
      </dgm:t>
    </dgm:pt>
    <dgm:pt modelId="{BCAC77B1-95C1-45C4-BF84-8230E011B008}" type="pres">
      <dgm:prSet presAssocID="{74716713-60F6-4A90-8AC9-EB248F858B98}" presName="node" presStyleLbl="node1" presStyleIdx="3" presStyleCnt="4">
        <dgm:presLayoutVars>
          <dgm:bulletEnabled val="1"/>
        </dgm:presLayoutVars>
      </dgm:prSet>
      <dgm:spPr>
        <a:prstGeom prst="ellipse">
          <a:avLst/>
        </a:prstGeom>
      </dgm:spPr>
      <dgm:t>
        <a:bodyPr/>
        <a:lstStyle/>
        <a:p>
          <a:endParaRPr lang="en-US"/>
        </a:p>
      </dgm:t>
    </dgm:pt>
    <dgm:pt modelId="{A4EE15F4-C3E5-4003-9C9A-501681670533}" type="pres">
      <dgm:prSet presAssocID="{74716713-60F6-4A90-8AC9-EB248F858B98}" presName="dummy" presStyleCnt="0"/>
      <dgm:spPr/>
      <dgm:t>
        <a:bodyPr/>
        <a:lstStyle/>
        <a:p>
          <a:endParaRPr lang="en-US"/>
        </a:p>
      </dgm:t>
    </dgm:pt>
    <dgm:pt modelId="{1DFF5D92-6E88-4975-95B6-62F905DBC15E}" type="pres">
      <dgm:prSet presAssocID="{6FF12644-5EB0-4F3C-AE82-B61190E1E9E7}" presName="sibTrans" presStyleLbl="sibTrans2D1" presStyleIdx="3" presStyleCnt="4"/>
      <dgm:spPr>
        <a:prstGeom prst="blockArc">
          <a:avLst>
            <a:gd name="adj1" fmla="val 10800000"/>
            <a:gd name="adj2" fmla="val 16200000"/>
            <a:gd name="adj3" fmla="val 4636"/>
          </a:avLst>
        </a:prstGeom>
      </dgm:spPr>
      <dgm:t>
        <a:bodyPr/>
        <a:lstStyle/>
        <a:p>
          <a:endParaRPr lang="en-US"/>
        </a:p>
      </dgm:t>
    </dgm:pt>
  </dgm:ptLst>
  <dgm:cxnLst>
    <dgm:cxn modelId="{45A9BDC6-B512-4F09-929F-2C6B5FC6991C}" type="presOf" srcId="{5BE64695-9450-4F21-8CA2-A4C15CE98FB5}" destId="{BDBF878C-9DF1-47CE-A1E7-6F67008816B0}" srcOrd="0" destOrd="0" presId="urn:microsoft.com/office/officeart/2005/8/layout/radial6"/>
    <dgm:cxn modelId="{1EB8D8C9-956E-44A2-973F-6570DC5E7252}" type="presOf" srcId="{74716713-60F6-4A90-8AC9-EB248F858B98}" destId="{BCAC77B1-95C1-45C4-BF84-8230E011B008}" srcOrd="0" destOrd="0" presId="urn:microsoft.com/office/officeart/2005/8/layout/radial6"/>
    <dgm:cxn modelId="{9F265E65-C101-4E3C-97AD-5CAE8EB201E5}" type="presOf" srcId="{CB0DCA78-A4F1-4C55-A7EB-E095667EE729}" destId="{D5312572-68B4-47FD-ACBB-FA3547C7BD52}" srcOrd="0" destOrd="0" presId="urn:microsoft.com/office/officeart/2005/8/layout/radial6"/>
    <dgm:cxn modelId="{E62E6B2C-1713-4431-9A56-DAF2DE2426C2}" type="presOf" srcId="{807E1043-3F39-466A-B7F6-56C14BA7C8F4}" destId="{226F9E48-3881-44C0-B5A8-BB188C40AAFB}" srcOrd="0" destOrd="0" presId="urn:microsoft.com/office/officeart/2005/8/layout/radial6"/>
    <dgm:cxn modelId="{37B07AE9-F3C3-4C9D-B77C-5228104F12CB}" type="presOf" srcId="{E150DF7A-B872-4923-BA94-41878EDBDD04}" destId="{945F10EE-1C4A-4888-ACAC-50502582E375}" srcOrd="0" destOrd="0" presId="urn:microsoft.com/office/officeart/2005/8/layout/radial6"/>
    <dgm:cxn modelId="{0D48F830-892D-467F-8CF9-2B39A38CCC64}" type="presOf" srcId="{6FF12644-5EB0-4F3C-AE82-B61190E1E9E7}" destId="{1DFF5D92-6E88-4975-95B6-62F905DBC15E}" srcOrd="0" destOrd="0" presId="urn:microsoft.com/office/officeart/2005/8/layout/radial6"/>
    <dgm:cxn modelId="{CA81D151-D395-45D7-94A5-CBCBE1ADBE7A}" type="presOf" srcId="{80DFA0FC-2BFD-4644-826E-CC69D90EB636}" destId="{DFB53086-38DA-4B91-B34D-DEA32A0E929E}" srcOrd="0" destOrd="0" presId="urn:microsoft.com/office/officeart/2005/8/layout/radial6"/>
    <dgm:cxn modelId="{5924B4CE-C635-4F0F-A29C-660738FCBADE}" srcId="{893253B2-B1F1-4ACC-ABF6-7970C1FDFD09}" destId="{974D9D1E-92BF-4F51-9C97-D73B27F8483D}" srcOrd="2" destOrd="0" parTransId="{9EC46C8D-468C-4641-A5B8-90FCB1FD0F5D}" sibTransId="{CB0DCA78-A4F1-4C55-A7EB-E095667EE729}"/>
    <dgm:cxn modelId="{B257C4CE-9E74-4180-BEC3-3CEC598CB27E}" type="presOf" srcId="{C5E61939-A428-46D2-9882-73B677AF577D}" destId="{401F7ABE-9E02-4DAB-A749-01DB25999CFA}" srcOrd="0" destOrd="0" presId="urn:microsoft.com/office/officeart/2005/8/layout/radial6"/>
    <dgm:cxn modelId="{6B2B76D4-D2B8-461F-B0DF-FAD35E64574D}" srcId="{893253B2-B1F1-4ACC-ABF6-7970C1FDFD09}" destId="{80DFA0FC-2BFD-4644-826E-CC69D90EB636}" srcOrd="0" destOrd="0" parTransId="{BE72E397-E24A-4366-9C1A-9C29CD73FF6B}" sibTransId="{5BE64695-9450-4F21-8CA2-A4C15CE98FB5}"/>
    <dgm:cxn modelId="{0380672F-553B-41BF-9EC3-5358BA7C3BCE}" type="presOf" srcId="{974D9D1E-92BF-4F51-9C97-D73B27F8483D}" destId="{79DDD5C2-F03E-4011-BAA4-4A5DCC96733B}" srcOrd="0" destOrd="0" presId="urn:microsoft.com/office/officeart/2005/8/layout/radial6"/>
    <dgm:cxn modelId="{532A8FCD-3CC7-4EBD-BEBC-99E62B58E1BC}" srcId="{807E1043-3F39-466A-B7F6-56C14BA7C8F4}" destId="{893253B2-B1F1-4ACC-ABF6-7970C1FDFD09}" srcOrd="0" destOrd="0" parTransId="{7D06980C-7DE9-4D48-BDBC-024326946494}" sibTransId="{EB053EE5-0885-4426-A515-7850F37A80C4}"/>
    <dgm:cxn modelId="{AE6B53E6-D3DB-4006-9C72-E2159B3F8F78}" srcId="{893253B2-B1F1-4ACC-ABF6-7970C1FDFD09}" destId="{E150DF7A-B872-4923-BA94-41878EDBDD04}" srcOrd="1" destOrd="0" parTransId="{AB0EAA6C-1FE1-44BA-AD77-4038BED67B79}" sibTransId="{C5E61939-A428-46D2-9882-73B677AF577D}"/>
    <dgm:cxn modelId="{B740E7F2-3661-47F6-8393-459A534B15F9}" srcId="{893253B2-B1F1-4ACC-ABF6-7970C1FDFD09}" destId="{74716713-60F6-4A90-8AC9-EB248F858B98}" srcOrd="3" destOrd="0" parTransId="{DC206DFE-72CF-45A5-9C1D-0C5125716DDB}" sibTransId="{6FF12644-5EB0-4F3C-AE82-B61190E1E9E7}"/>
    <dgm:cxn modelId="{71D78AEC-753A-4C50-A1DC-6D707A101FF4}" type="presOf" srcId="{893253B2-B1F1-4ACC-ABF6-7970C1FDFD09}" destId="{A8D54622-A84A-4241-A0F4-E86A53D012B7}" srcOrd="0" destOrd="0" presId="urn:microsoft.com/office/officeart/2005/8/layout/radial6"/>
    <dgm:cxn modelId="{06FCA551-AD11-4477-8450-C86C3409B188}" type="presParOf" srcId="{226F9E48-3881-44C0-B5A8-BB188C40AAFB}" destId="{A8D54622-A84A-4241-A0F4-E86A53D012B7}" srcOrd="0" destOrd="0" presId="urn:microsoft.com/office/officeart/2005/8/layout/radial6"/>
    <dgm:cxn modelId="{CD57BBC1-E8DB-4CB8-B6FB-3077640C7F54}" type="presParOf" srcId="{226F9E48-3881-44C0-B5A8-BB188C40AAFB}" destId="{DFB53086-38DA-4B91-B34D-DEA32A0E929E}" srcOrd="1" destOrd="0" presId="urn:microsoft.com/office/officeart/2005/8/layout/radial6"/>
    <dgm:cxn modelId="{0F7D08CF-A33C-4CB9-92D2-A77A158DFC5A}" type="presParOf" srcId="{226F9E48-3881-44C0-B5A8-BB188C40AAFB}" destId="{494EADE8-3215-481E-A6CD-81D54E8492E8}" srcOrd="2" destOrd="0" presId="urn:microsoft.com/office/officeart/2005/8/layout/radial6"/>
    <dgm:cxn modelId="{70370CC3-C7F7-4BD2-A4CF-DFA20A059C73}" type="presParOf" srcId="{226F9E48-3881-44C0-B5A8-BB188C40AAFB}" destId="{BDBF878C-9DF1-47CE-A1E7-6F67008816B0}" srcOrd="3" destOrd="0" presId="urn:microsoft.com/office/officeart/2005/8/layout/radial6"/>
    <dgm:cxn modelId="{77FD0609-90D3-41D9-85BB-DD01263E61D2}" type="presParOf" srcId="{226F9E48-3881-44C0-B5A8-BB188C40AAFB}" destId="{945F10EE-1C4A-4888-ACAC-50502582E375}" srcOrd="4" destOrd="0" presId="urn:microsoft.com/office/officeart/2005/8/layout/radial6"/>
    <dgm:cxn modelId="{9C2762FF-C3B2-4FCF-9772-F9592B92FD26}" type="presParOf" srcId="{226F9E48-3881-44C0-B5A8-BB188C40AAFB}" destId="{C1F0DCFB-27EE-4619-A3AC-90B8DA0B21B7}" srcOrd="5" destOrd="0" presId="urn:microsoft.com/office/officeart/2005/8/layout/radial6"/>
    <dgm:cxn modelId="{AC1A31F5-3709-49F6-99F0-7F0543EC0AE9}" type="presParOf" srcId="{226F9E48-3881-44C0-B5A8-BB188C40AAFB}" destId="{401F7ABE-9E02-4DAB-A749-01DB25999CFA}" srcOrd="6" destOrd="0" presId="urn:microsoft.com/office/officeart/2005/8/layout/radial6"/>
    <dgm:cxn modelId="{76AECD4A-1A7E-43CA-A3F0-BE64469F75B6}" type="presParOf" srcId="{226F9E48-3881-44C0-B5A8-BB188C40AAFB}" destId="{79DDD5C2-F03E-4011-BAA4-4A5DCC96733B}" srcOrd="7" destOrd="0" presId="urn:microsoft.com/office/officeart/2005/8/layout/radial6"/>
    <dgm:cxn modelId="{E5CF544D-2986-4EE6-963C-1B93D43BDF2E}" type="presParOf" srcId="{226F9E48-3881-44C0-B5A8-BB188C40AAFB}" destId="{97AD0300-86AB-40B9-A29D-BAF017D7D5EC}" srcOrd="8" destOrd="0" presId="urn:microsoft.com/office/officeart/2005/8/layout/radial6"/>
    <dgm:cxn modelId="{C4906963-FD51-47BE-8A0F-28704D924458}" type="presParOf" srcId="{226F9E48-3881-44C0-B5A8-BB188C40AAFB}" destId="{D5312572-68B4-47FD-ACBB-FA3547C7BD52}" srcOrd="9" destOrd="0" presId="urn:microsoft.com/office/officeart/2005/8/layout/radial6"/>
    <dgm:cxn modelId="{A9ED8205-C23E-426E-9C5D-1C2F4A011F88}" type="presParOf" srcId="{226F9E48-3881-44C0-B5A8-BB188C40AAFB}" destId="{BCAC77B1-95C1-45C4-BF84-8230E011B008}" srcOrd="10" destOrd="0" presId="urn:microsoft.com/office/officeart/2005/8/layout/radial6"/>
    <dgm:cxn modelId="{90D31475-E34E-4282-A377-4A03F9EDAF5B}" type="presParOf" srcId="{226F9E48-3881-44C0-B5A8-BB188C40AAFB}" destId="{A4EE15F4-C3E5-4003-9C9A-501681670533}" srcOrd="11" destOrd="0" presId="urn:microsoft.com/office/officeart/2005/8/layout/radial6"/>
    <dgm:cxn modelId="{4BC745FE-643C-4D51-90CE-B5D2A6F5BC51}" type="presParOf" srcId="{226F9E48-3881-44C0-B5A8-BB188C40AAFB}" destId="{1DFF5D92-6E88-4975-95B6-62F905DBC15E}" srcOrd="12"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7E1043-3F39-466A-B7F6-56C14BA7C8F4}" type="doc">
      <dgm:prSet loTypeId="urn:microsoft.com/office/officeart/2005/8/layout/radial6" loCatId="cycle" qsTypeId="urn:microsoft.com/office/officeart/2005/8/quickstyle/simple5" qsCatId="simple" csTypeId="urn:microsoft.com/office/officeart/2005/8/colors/accent0_3" csCatId="mainScheme" phldr="1"/>
      <dgm:spPr/>
      <dgm:t>
        <a:bodyPr/>
        <a:lstStyle/>
        <a:p>
          <a:endParaRPr lang="en-US"/>
        </a:p>
      </dgm:t>
    </dgm:pt>
    <dgm:pt modelId="{893253B2-B1F1-4ACC-ABF6-7970C1FDFD09}">
      <dgm:prSet phldrT="[Text]"/>
      <dgm:spPr>
        <a:xfrm>
          <a:off x="3035057" y="1128042"/>
          <a:ext cx="1056248" cy="949492"/>
        </a:xfr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dirty="0">
            <a:solidFill>
              <a:srgbClr val="FFFFFF"/>
            </a:solidFill>
            <a:latin typeface="Franklin Gothic Book"/>
            <a:ea typeface="+mn-ea"/>
            <a:cs typeface="+mn-cs"/>
          </a:endParaRPr>
        </a:p>
      </dgm:t>
    </dgm:pt>
    <dgm:pt modelId="{7D06980C-7DE9-4D48-BDBC-024326946494}" type="parTrans" cxnId="{532A8FCD-3CC7-4EBD-BEBC-99E62B58E1BC}">
      <dgm:prSet/>
      <dgm:spPr/>
      <dgm:t>
        <a:bodyPr/>
        <a:lstStyle/>
        <a:p>
          <a:endParaRPr lang="en-US"/>
        </a:p>
      </dgm:t>
    </dgm:pt>
    <dgm:pt modelId="{EB053EE5-0885-4426-A515-7850F37A80C4}" type="sibTrans" cxnId="{532A8FCD-3CC7-4EBD-BEBC-99E62B58E1BC}">
      <dgm:prSet/>
      <dgm:spPr/>
      <dgm:t>
        <a:bodyPr/>
        <a:lstStyle/>
        <a:p>
          <a:endParaRPr lang="en-US"/>
        </a:p>
      </dgm:t>
    </dgm:pt>
    <dgm:pt modelId="{80DFA0FC-2BFD-4644-826E-CC69D90EB636}">
      <dgm:prSet phldrT="[Text]" custT="1"/>
      <dgm:spPr>
        <a:xfrm>
          <a:off x="3166151" y="1122"/>
          <a:ext cx="794060" cy="794060"/>
        </a:xfrm>
        <a:solidFill>
          <a:srgbClr val="0194D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sz="300" b="1" dirty="0" smtClean="0">
              <a:solidFill>
                <a:srgbClr val="FFFFFF"/>
              </a:solidFill>
              <a:latin typeface="Franklin Gothic Book"/>
              <a:ea typeface="+mn-ea"/>
              <a:cs typeface="+mn-cs"/>
            </a:rPr>
            <a:t>Hospital</a:t>
          </a:r>
          <a:endParaRPr lang="en-US" sz="500" b="1" dirty="0">
            <a:solidFill>
              <a:srgbClr val="FFFFFF"/>
            </a:solidFill>
            <a:latin typeface="Franklin Gothic Book"/>
            <a:ea typeface="+mn-ea"/>
            <a:cs typeface="+mn-cs"/>
          </a:endParaRPr>
        </a:p>
      </dgm:t>
      <dgm:extLst>
        <a:ext uri="{E40237B7-FDA0-4F09-8148-C483321AD2D9}">
          <dgm14:cNvPr xmlns:dgm14="http://schemas.microsoft.com/office/drawing/2010/diagram" xmlns="" id="0" name="">
            <a:hlinkClick xmlns:r="http://schemas.openxmlformats.org/officeDocument/2006/relationships" r:id="" action="ppaction://noaction"/>
          </dgm14:cNvPr>
        </a:ext>
      </dgm:extLst>
    </dgm:pt>
    <dgm:pt modelId="{BE72E397-E24A-4366-9C1A-9C29CD73FF6B}" type="parTrans" cxnId="{6B2B76D4-D2B8-461F-B0DF-FAD35E64574D}">
      <dgm:prSet/>
      <dgm:spPr/>
      <dgm:t>
        <a:bodyPr/>
        <a:lstStyle/>
        <a:p>
          <a:endParaRPr lang="en-US"/>
        </a:p>
      </dgm:t>
    </dgm:pt>
    <dgm:pt modelId="{5BE64695-9450-4F21-8CA2-A4C15CE98FB5}" type="sibTrans" cxnId="{6B2B76D4-D2B8-461F-B0DF-FAD35E64574D}">
      <dgm:prSet/>
      <dgm:spPr>
        <a:xfrm>
          <a:off x="2329959" y="369566"/>
          <a:ext cx="2466444" cy="2466444"/>
        </a:xfrm>
        <a:gradFill rotWithShape="0">
          <a:gsLst>
            <a:gs pos="0">
              <a:srgbClr val="0194D3">
                <a:tint val="60000"/>
                <a:hueOff val="0"/>
                <a:satOff val="0"/>
                <a:lumOff val="0"/>
                <a:alphaOff val="0"/>
                <a:tint val="100000"/>
                <a:shade val="100000"/>
                <a:satMod val="130000"/>
              </a:srgbClr>
            </a:gs>
            <a:gs pos="100000">
              <a:srgbClr val="0194D3">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 modelId="{E150DF7A-B872-4923-BA94-41878EDBDD04}">
      <dgm:prSet phldrT="[Text]" custT="1"/>
      <dgm:spPr>
        <a:xfrm>
          <a:off x="4370787" y="1205758"/>
          <a:ext cx="794060" cy="794060"/>
        </a:xfrm>
        <a:solidFill>
          <a:srgbClr val="0194D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sz="200" b="1" dirty="0" smtClean="0">
              <a:solidFill>
                <a:srgbClr val="FFFFFF"/>
              </a:solidFill>
              <a:latin typeface="Franklin Gothic Book"/>
              <a:ea typeface="+mn-ea"/>
              <a:cs typeface="+mn-cs"/>
            </a:rPr>
            <a:t>Specialist</a:t>
          </a:r>
          <a:endParaRPr lang="en-US" sz="500" b="1" dirty="0">
            <a:solidFill>
              <a:srgbClr val="FFFFFF"/>
            </a:solidFill>
            <a:latin typeface="Franklin Gothic Book"/>
            <a:ea typeface="+mn-ea"/>
            <a:cs typeface="+mn-cs"/>
          </a:endParaRPr>
        </a:p>
      </dgm:t>
      <dgm:extLst>
        <a:ext uri="{E40237B7-FDA0-4F09-8148-C483321AD2D9}">
          <dgm14:cNvPr xmlns:dgm14="http://schemas.microsoft.com/office/drawing/2010/diagram" xmlns="" id="0" name="">
            <a:hlinkClick xmlns:r="http://schemas.openxmlformats.org/officeDocument/2006/relationships" r:id="" action="ppaction://noaction"/>
          </dgm14:cNvPr>
        </a:ext>
      </dgm:extLst>
    </dgm:pt>
    <dgm:pt modelId="{AB0EAA6C-1FE1-44BA-AD77-4038BED67B79}" type="parTrans" cxnId="{AE6B53E6-D3DB-4006-9C72-E2159B3F8F78}">
      <dgm:prSet/>
      <dgm:spPr/>
      <dgm:t>
        <a:bodyPr/>
        <a:lstStyle/>
        <a:p>
          <a:endParaRPr lang="en-US"/>
        </a:p>
      </dgm:t>
    </dgm:pt>
    <dgm:pt modelId="{C5E61939-A428-46D2-9882-73B677AF577D}" type="sibTrans" cxnId="{AE6B53E6-D3DB-4006-9C72-E2159B3F8F78}">
      <dgm:prSet/>
      <dgm:spPr>
        <a:xfrm>
          <a:off x="2329959" y="369566"/>
          <a:ext cx="2466444" cy="2466444"/>
        </a:xfrm>
        <a:gradFill rotWithShape="0">
          <a:gsLst>
            <a:gs pos="0">
              <a:srgbClr val="0194D3">
                <a:tint val="60000"/>
                <a:hueOff val="0"/>
                <a:satOff val="0"/>
                <a:lumOff val="0"/>
                <a:alphaOff val="0"/>
                <a:tint val="100000"/>
                <a:shade val="100000"/>
                <a:satMod val="130000"/>
              </a:srgbClr>
            </a:gs>
            <a:gs pos="100000">
              <a:srgbClr val="0194D3">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 modelId="{974D9D1E-92BF-4F51-9C97-D73B27F8483D}">
      <dgm:prSet phldrT="[Text]" custT="1"/>
      <dgm:spPr>
        <a:xfrm>
          <a:off x="3166151" y="2410394"/>
          <a:ext cx="794060" cy="794060"/>
        </a:xfrm>
        <a:solidFill>
          <a:srgbClr val="0194D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sz="200" b="1" dirty="0" smtClean="0">
              <a:solidFill>
                <a:srgbClr val="FFFFFF"/>
              </a:solidFill>
              <a:latin typeface="Franklin Gothic Book"/>
              <a:ea typeface="+mn-ea"/>
              <a:cs typeface="+mn-cs"/>
            </a:rPr>
            <a:t>Primary</a:t>
          </a:r>
          <a:r>
            <a:rPr lang="en-US" sz="500" b="1" dirty="0" smtClean="0">
              <a:solidFill>
                <a:srgbClr val="FFFFFF"/>
              </a:solidFill>
              <a:latin typeface="Franklin Gothic Book"/>
              <a:ea typeface="+mn-ea"/>
              <a:cs typeface="+mn-cs"/>
            </a:rPr>
            <a:t> </a:t>
          </a:r>
          <a:r>
            <a:rPr lang="en-US" sz="300" b="1" dirty="0" smtClean="0">
              <a:solidFill>
                <a:srgbClr val="FFFFFF"/>
              </a:solidFill>
              <a:latin typeface="Franklin Gothic Book"/>
              <a:ea typeface="+mn-ea"/>
              <a:cs typeface="+mn-cs"/>
            </a:rPr>
            <a:t>Care</a:t>
          </a:r>
          <a:endParaRPr lang="en-US" sz="300" b="1" dirty="0">
            <a:solidFill>
              <a:srgbClr val="FFFFFF"/>
            </a:solidFill>
            <a:latin typeface="Franklin Gothic Book"/>
            <a:ea typeface="+mn-ea"/>
            <a:cs typeface="+mn-cs"/>
          </a:endParaRPr>
        </a:p>
      </dgm:t>
      <dgm:extLst>
        <a:ext uri="{E40237B7-FDA0-4F09-8148-C483321AD2D9}">
          <dgm14:cNvPr xmlns:dgm14="http://schemas.microsoft.com/office/drawing/2010/diagram" xmlns="" id="0" name="">
            <a:hlinkClick xmlns:r="http://schemas.openxmlformats.org/officeDocument/2006/relationships" r:id="" action="ppaction://noaction"/>
          </dgm14:cNvPr>
        </a:ext>
      </dgm:extLst>
    </dgm:pt>
    <dgm:pt modelId="{9EC46C8D-468C-4641-A5B8-90FCB1FD0F5D}" type="parTrans" cxnId="{5924B4CE-C635-4F0F-A29C-660738FCBADE}">
      <dgm:prSet/>
      <dgm:spPr/>
      <dgm:t>
        <a:bodyPr/>
        <a:lstStyle/>
        <a:p>
          <a:endParaRPr lang="en-US"/>
        </a:p>
      </dgm:t>
    </dgm:pt>
    <dgm:pt modelId="{CB0DCA78-A4F1-4C55-A7EB-E095667EE729}" type="sibTrans" cxnId="{5924B4CE-C635-4F0F-A29C-660738FCBADE}">
      <dgm:prSet/>
      <dgm:spPr>
        <a:xfrm>
          <a:off x="2329959" y="369566"/>
          <a:ext cx="2466444" cy="2466444"/>
        </a:xfrm>
        <a:gradFill rotWithShape="0">
          <a:gsLst>
            <a:gs pos="0">
              <a:srgbClr val="0194D3">
                <a:tint val="60000"/>
                <a:hueOff val="0"/>
                <a:satOff val="0"/>
                <a:lumOff val="0"/>
                <a:alphaOff val="0"/>
                <a:tint val="100000"/>
                <a:shade val="100000"/>
                <a:satMod val="130000"/>
              </a:srgbClr>
            </a:gs>
            <a:gs pos="100000">
              <a:srgbClr val="0194D3">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 modelId="{74716713-60F6-4A90-8AC9-EB248F858B98}">
      <dgm:prSet phldrT="[Text]" custT="1"/>
      <dgm:spPr>
        <a:xfrm>
          <a:off x="1961515" y="1205758"/>
          <a:ext cx="794060" cy="794060"/>
        </a:xfrm>
        <a:solidFill>
          <a:srgbClr val="0194D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sz="300" b="1" dirty="0" smtClean="0">
              <a:solidFill>
                <a:srgbClr val="FFFFFF"/>
              </a:solidFill>
              <a:latin typeface="Franklin Gothic Book"/>
              <a:ea typeface="+mn-ea"/>
              <a:cs typeface="+mn-cs"/>
            </a:rPr>
            <a:t>Therapy</a:t>
          </a:r>
          <a:endParaRPr lang="en-US" sz="300" b="1" dirty="0">
            <a:solidFill>
              <a:srgbClr val="FFFFFF"/>
            </a:solidFill>
            <a:latin typeface="Franklin Gothic Book"/>
            <a:ea typeface="+mn-ea"/>
            <a:cs typeface="+mn-cs"/>
          </a:endParaRPr>
        </a:p>
      </dgm:t>
      <dgm:extLst>
        <a:ext uri="{E40237B7-FDA0-4F09-8148-C483321AD2D9}">
          <dgm14:cNvPr xmlns:dgm14="http://schemas.microsoft.com/office/drawing/2010/diagram" xmlns="" id="0" name="">
            <a:hlinkClick xmlns:r="http://schemas.openxmlformats.org/officeDocument/2006/relationships" r:id="" action="ppaction://noaction"/>
          </dgm14:cNvPr>
        </a:ext>
      </dgm:extLst>
    </dgm:pt>
    <dgm:pt modelId="{DC206DFE-72CF-45A5-9C1D-0C5125716DDB}" type="parTrans" cxnId="{B740E7F2-3661-47F6-8393-459A534B15F9}">
      <dgm:prSet/>
      <dgm:spPr/>
      <dgm:t>
        <a:bodyPr/>
        <a:lstStyle/>
        <a:p>
          <a:endParaRPr lang="en-US"/>
        </a:p>
      </dgm:t>
    </dgm:pt>
    <dgm:pt modelId="{6FF12644-5EB0-4F3C-AE82-B61190E1E9E7}" type="sibTrans" cxnId="{B740E7F2-3661-47F6-8393-459A534B15F9}">
      <dgm:prSet/>
      <dgm:spPr>
        <a:xfrm>
          <a:off x="2329959" y="369566"/>
          <a:ext cx="2466444" cy="2466444"/>
        </a:xfrm>
        <a:gradFill rotWithShape="0">
          <a:gsLst>
            <a:gs pos="0">
              <a:srgbClr val="0194D3">
                <a:tint val="60000"/>
                <a:hueOff val="0"/>
                <a:satOff val="0"/>
                <a:lumOff val="0"/>
                <a:alphaOff val="0"/>
                <a:tint val="100000"/>
                <a:shade val="100000"/>
                <a:satMod val="130000"/>
              </a:srgbClr>
            </a:gs>
            <a:gs pos="100000">
              <a:srgbClr val="0194D3">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 modelId="{226F9E48-3881-44C0-B5A8-BB188C40AAFB}" type="pres">
      <dgm:prSet presAssocID="{807E1043-3F39-466A-B7F6-56C14BA7C8F4}" presName="Name0" presStyleCnt="0">
        <dgm:presLayoutVars>
          <dgm:chMax val="1"/>
          <dgm:dir/>
          <dgm:animLvl val="ctr"/>
          <dgm:resizeHandles val="exact"/>
        </dgm:presLayoutVars>
      </dgm:prSet>
      <dgm:spPr/>
      <dgm:t>
        <a:bodyPr/>
        <a:lstStyle/>
        <a:p>
          <a:endParaRPr lang="en-US"/>
        </a:p>
      </dgm:t>
    </dgm:pt>
    <dgm:pt modelId="{A8D54622-A84A-4241-A0F4-E86A53D012B7}" type="pres">
      <dgm:prSet presAssocID="{893253B2-B1F1-4ACC-ABF6-7970C1FDFD09}" presName="centerShape" presStyleLbl="node0" presStyleIdx="0" presStyleCnt="1" custScaleX="93113" custScaleY="83702"/>
      <dgm:spPr>
        <a:prstGeom prst="ellipse">
          <a:avLst/>
        </a:prstGeom>
      </dgm:spPr>
      <dgm:t>
        <a:bodyPr/>
        <a:lstStyle/>
        <a:p>
          <a:endParaRPr lang="en-US"/>
        </a:p>
      </dgm:t>
    </dgm:pt>
    <dgm:pt modelId="{DFB53086-38DA-4B91-B34D-DEA32A0E929E}" type="pres">
      <dgm:prSet presAssocID="{80DFA0FC-2BFD-4644-826E-CC69D90EB636}" presName="node" presStyleLbl="node1" presStyleIdx="0" presStyleCnt="4">
        <dgm:presLayoutVars>
          <dgm:bulletEnabled val="1"/>
        </dgm:presLayoutVars>
      </dgm:prSet>
      <dgm:spPr>
        <a:prstGeom prst="ellipse">
          <a:avLst/>
        </a:prstGeom>
      </dgm:spPr>
      <dgm:t>
        <a:bodyPr/>
        <a:lstStyle/>
        <a:p>
          <a:endParaRPr lang="en-US"/>
        </a:p>
      </dgm:t>
    </dgm:pt>
    <dgm:pt modelId="{494EADE8-3215-481E-A6CD-81D54E8492E8}" type="pres">
      <dgm:prSet presAssocID="{80DFA0FC-2BFD-4644-826E-CC69D90EB636}" presName="dummy" presStyleCnt="0"/>
      <dgm:spPr/>
      <dgm:t>
        <a:bodyPr/>
        <a:lstStyle/>
        <a:p>
          <a:endParaRPr lang="en-US"/>
        </a:p>
      </dgm:t>
    </dgm:pt>
    <dgm:pt modelId="{BDBF878C-9DF1-47CE-A1E7-6F67008816B0}" type="pres">
      <dgm:prSet presAssocID="{5BE64695-9450-4F21-8CA2-A4C15CE98FB5}" presName="sibTrans" presStyleLbl="sibTrans2D1" presStyleIdx="0" presStyleCnt="4"/>
      <dgm:spPr>
        <a:prstGeom prst="blockArc">
          <a:avLst>
            <a:gd name="adj1" fmla="val 16200000"/>
            <a:gd name="adj2" fmla="val 0"/>
            <a:gd name="adj3" fmla="val 4636"/>
          </a:avLst>
        </a:prstGeom>
      </dgm:spPr>
      <dgm:t>
        <a:bodyPr/>
        <a:lstStyle/>
        <a:p>
          <a:endParaRPr lang="en-US"/>
        </a:p>
      </dgm:t>
    </dgm:pt>
    <dgm:pt modelId="{945F10EE-1C4A-4888-ACAC-50502582E375}" type="pres">
      <dgm:prSet presAssocID="{E150DF7A-B872-4923-BA94-41878EDBDD04}" presName="node" presStyleLbl="node1" presStyleIdx="1" presStyleCnt="4">
        <dgm:presLayoutVars>
          <dgm:bulletEnabled val="1"/>
        </dgm:presLayoutVars>
      </dgm:prSet>
      <dgm:spPr>
        <a:prstGeom prst="ellipse">
          <a:avLst/>
        </a:prstGeom>
      </dgm:spPr>
      <dgm:t>
        <a:bodyPr/>
        <a:lstStyle/>
        <a:p>
          <a:endParaRPr lang="en-US"/>
        </a:p>
      </dgm:t>
    </dgm:pt>
    <dgm:pt modelId="{C1F0DCFB-27EE-4619-A3AC-90B8DA0B21B7}" type="pres">
      <dgm:prSet presAssocID="{E150DF7A-B872-4923-BA94-41878EDBDD04}" presName="dummy" presStyleCnt="0"/>
      <dgm:spPr/>
      <dgm:t>
        <a:bodyPr/>
        <a:lstStyle/>
        <a:p>
          <a:endParaRPr lang="en-US"/>
        </a:p>
      </dgm:t>
    </dgm:pt>
    <dgm:pt modelId="{401F7ABE-9E02-4DAB-A749-01DB25999CFA}" type="pres">
      <dgm:prSet presAssocID="{C5E61939-A428-46D2-9882-73B677AF577D}" presName="sibTrans" presStyleLbl="sibTrans2D1" presStyleIdx="1" presStyleCnt="4"/>
      <dgm:spPr>
        <a:prstGeom prst="blockArc">
          <a:avLst>
            <a:gd name="adj1" fmla="val 0"/>
            <a:gd name="adj2" fmla="val 5400000"/>
            <a:gd name="adj3" fmla="val 4636"/>
          </a:avLst>
        </a:prstGeom>
      </dgm:spPr>
      <dgm:t>
        <a:bodyPr/>
        <a:lstStyle/>
        <a:p>
          <a:endParaRPr lang="en-US"/>
        </a:p>
      </dgm:t>
    </dgm:pt>
    <dgm:pt modelId="{79DDD5C2-F03E-4011-BAA4-4A5DCC96733B}" type="pres">
      <dgm:prSet presAssocID="{974D9D1E-92BF-4F51-9C97-D73B27F8483D}" presName="node" presStyleLbl="node1" presStyleIdx="2" presStyleCnt="4">
        <dgm:presLayoutVars>
          <dgm:bulletEnabled val="1"/>
        </dgm:presLayoutVars>
      </dgm:prSet>
      <dgm:spPr>
        <a:prstGeom prst="ellipse">
          <a:avLst/>
        </a:prstGeom>
      </dgm:spPr>
      <dgm:t>
        <a:bodyPr/>
        <a:lstStyle/>
        <a:p>
          <a:endParaRPr lang="en-US"/>
        </a:p>
      </dgm:t>
    </dgm:pt>
    <dgm:pt modelId="{97AD0300-86AB-40B9-A29D-BAF017D7D5EC}" type="pres">
      <dgm:prSet presAssocID="{974D9D1E-92BF-4F51-9C97-D73B27F8483D}" presName="dummy" presStyleCnt="0"/>
      <dgm:spPr/>
      <dgm:t>
        <a:bodyPr/>
        <a:lstStyle/>
        <a:p>
          <a:endParaRPr lang="en-US"/>
        </a:p>
      </dgm:t>
    </dgm:pt>
    <dgm:pt modelId="{D5312572-68B4-47FD-ACBB-FA3547C7BD52}" type="pres">
      <dgm:prSet presAssocID="{CB0DCA78-A4F1-4C55-A7EB-E095667EE729}" presName="sibTrans" presStyleLbl="sibTrans2D1" presStyleIdx="2" presStyleCnt="4"/>
      <dgm:spPr>
        <a:prstGeom prst="blockArc">
          <a:avLst>
            <a:gd name="adj1" fmla="val 5400000"/>
            <a:gd name="adj2" fmla="val 10800000"/>
            <a:gd name="adj3" fmla="val 4636"/>
          </a:avLst>
        </a:prstGeom>
      </dgm:spPr>
      <dgm:t>
        <a:bodyPr/>
        <a:lstStyle/>
        <a:p>
          <a:endParaRPr lang="en-US"/>
        </a:p>
      </dgm:t>
    </dgm:pt>
    <dgm:pt modelId="{BCAC77B1-95C1-45C4-BF84-8230E011B008}" type="pres">
      <dgm:prSet presAssocID="{74716713-60F6-4A90-8AC9-EB248F858B98}" presName="node" presStyleLbl="node1" presStyleIdx="3" presStyleCnt="4">
        <dgm:presLayoutVars>
          <dgm:bulletEnabled val="1"/>
        </dgm:presLayoutVars>
      </dgm:prSet>
      <dgm:spPr>
        <a:prstGeom prst="ellipse">
          <a:avLst/>
        </a:prstGeom>
      </dgm:spPr>
      <dgm:t>
        <a:bodyPr/>
        <a:lstStyle/>
        <a:p>
          <a:endParaRPr lang="en-US"/>
        </a:p>
      </dgm:t>
    </dgm:pt>
    <dgm:pt modelId="{A4EE15F4-C3E5-4003-9C9A-501681670533}" type="pres">
      <dgm:prSet presAssocID="{74716713-60F6-4A90-8AC9-EB248F858B98}" presName="dummy" presStyleCnt="0"/>
      <dgm:spPr/>
      <dgm:t>
        <a:bodyPr/>
        <a:lstStyle/>
        <a:p>
          <a:endParaRPr lang="en-US"/>
        </a:p>
      </dgm:t>
    </dgm:pt>
    <dgm:pt modelId="{1DFF5D92-6E88-4975-95B6-62F905DBC15E}" type="pres">
      <dgm:prSet presAssocID="{6FF12644-5EB0-4F3C-AE82-B61190E1E9E7}" presName="sibTrans" presStyleLbl="sibTrans2D1" presStyleIdx="3" presStyleCnt="4"/>
      <dgm:spPr>
        <a:prstGeom prst="blockArc">
          <a:avLst>
            <a:gd name="adj1" fmla="val 10800000"/>
            <a:gd name="adj2" fmla="val 16200000"/>
            <a:gd name="adj3" fmla="val 4636"/>
          </a:avLst>
        </a:prstGeom>
      </dgm:spPr>
      <dgm:t>
        <a:bodyPr/>
        <a:lstStyle/>
        <a:p>
          <a:endParaRPr lang="en-US"/>
        </a:p>
      </dgm:t>
    </dgm:pt>
  </dgm:ptLst>
  <dgm:cxnLst>
    <dgm:cxn modelId="{3A0D9092-18DD-474C-808E-FE265261B1F7}" type="presOf" srcId="{80DFA0FC-2BFD-4644-826E-CC69D90EB636}" destId="{DFB53086-38DA-4B91-B34D-DEA32A0E929E}" srcOrd="0" destOrd="0" presId="urn:microsoft.com/office/officeart/2005/8/layout/radial6"/>
    <dgm:cxn modelId="{4FEAC897-7361-4851-9187-FC71A0067939}" type="presOf" srcId="{807E1043-3F39-466A-B7F6-56C14BA7C8F4}" destId="{226F9E48-3881-44C0-B5A8-BB188C40AAFB}" srcOrd="0" destOrd="0" presId="urn:microsoft.com/office/officeart/2005/8/layout/radial6"/>
    <dgm:cxn modelId="{4B7F6919-067E-4953-8B11-B6B9AFB90D2F}" type="presOf" srcId="{5BE64695-9450-4F21-8CA2-A4C15CE98FB5}" destId="{BDBF878C-9DF1-47CE-A1E7-6F67008816B0}" srcOrd="0" destOrd="0" presId="urn:microsoft.com/office/officeart/2005/8/layout/radial6"/>
    <dgm:cxn modelId="{55895226-E2BB-409E-A4B9-E2E7AE146FCE}" type="presOf" srcId="{74716713-60F6-4A90-8AC9-EB248F858B98}" destId="{BCAC77B1-95C1-45C4-BF84-8230E011B008}" srcOrd="0" destOrd="0" presId="urn:microsoft.com/office/officeart/2005/8/layout/radial6"/>
    <dgm:cxn modelId="{E1BF4122-3E94-4D0F-9002-4C0C53FB8615}" type="presOf" srcId="{E150DF7A-B872-4923-BA94-41878EDBDD04}" destId="{945F10EE-1C4A-4888-ACAC-50502582E375}" srcOrd="0" destOrd="0" presId="urn:microsoft.com/office/officeart/2005/8/layout/radial6"/>
    <dgm:cxn modelId="{5924B4CE-C635-4F0F-A29C-660738FCBADE}" srcId="{893253B2-B1F1-4ACC-ABF6-7970C1FDFD09}" destId="{974D9D1E-92BF-4F51-9C97-D73B27F8483D}" srcOrd="2" destOrd="0" parTransId="{9EC46C8D-468C-4641-A5B8-90FCB1FD0F5D}" sibTransId="{CB0DCA78-A4F1-4C55-A7EB-E095667EE729}"/>
    <dgm:cxn modelId="{6B2B76D4-D2B8-461F-B0DF-FAD35E64574D}" srcId="{893253B2-B1F1-4ACC-ABF6-7970C1FDFD09}" destId="{80DFA0FC-2BFD-4644-826E-CC69D90EB636}" srcOrd="0" destOrd="0" parTransId="{BE72E397-E24A-4366-9C1A-9C29CD73FF6B}" sibTransId="{5BE64695-9450-4F21-8CA2-A4C15CE98FB5}"/>
    <dgm:cxn modelId="{EC963B88-8930-4019-97D6-6C19B1D585B3}" type="presOf" srcId="{CB0DCA78-A4F1-4C55-A7EB-E095667EE729}" destId="{D5312572-68B4-47FD-ACBB-FA3547C7BD52}" srcOrd="0" destOrd="0" presId="urn:microsoft.com/office/officeart/2005/8/layout/radial6"/>
    <dgm:cxn modelId="{532A8FCD-3CC7-4EBD-BEBC-99E62B58E1BC}" srcId="{807E1043-3F39-466A-B7F6-56C14BA7C8F4}" destId="{893253B2-B1F1-4ACC-ABF6-7970C1FDFD09}" srcOrd="0" destOrd="0" parTransId="{7D06980C-7DE9-4D48-BDBC-024326946494}" sibTransId="{EB053EE5-0885-4426-A515-7850F37A80C4}"/>
    <dgm:cxn modelId="{AE6B53E6-D3DB-4006-9C72-E2159B3F8F78}" srcId="{893253B2-B1F1-4ACC-ABF6-7970C1FDFD09}" destId="{E150DF7A-B872-4923-BA94-41878EDBDD04}" srcOrd="1" destOrd="0" parTransId="{AB0EAA6C-1FE1-44BA-AD77-4038BED67B79}" sibTransId="{C5E61939-A428-46D2-9882-73B677AF577D}"/>
    <dgm:cxn modelId="{B740E7F2-3661-47F6-8393-459A534B15F9}" srcId="{893253B2-B1F1-4ACC-ABF6-7970C1FDFD09}" destId="{74716713-60F6-4A90-8AC9-EB248F858B98}" srcOrd="3" destOrd="0" parTransId="{DC206DFE-72CF-45A5-9C1D-0C5125716DDB}" sibTransId="{6FF12644-5EB0-4F3C-AE82-B61190E1E9E7}"/>
    <dgm:cxn modelId="{A1A98896-84B6-4397-A593-C04297D350A7}" type="presOf" srcId="{C5E61939-A428-46D2-9882-73B677AF577D}" destId="{401F7ABE-9E02-4DAB-A749-01DB25999CFA}" srcOrd="0" destOrd="0" presId="urn:microsoft.com/office/officeart/2005/8/layout/radial6"/>
    <dgm:cxn modelId="{6BBBB3DD-D164-4F3F-B237-5058D38A78CE}" type="presOf" srcId="{6FF12644-5EB0-4F3C-AE82-B61190E1E9E7}" destId="{1DFF5D92-6E88-4975-95B6-62F905DBC15E}" srcOrd="0" destOrd="0" presId="urn:microsoft.com/office/officeart/2005/8/layout/radial6"/>
    <dgm:cxn modelId="{9C58AA27-A860-4410-BDA9-F77A42D4B8D1}" type="presOf" srcId="{893253B2-B1F1-4ACC-ABF6-7970C1FDFD09}" destId="{A8D54622-A84A-4241-A0F4-E86A53D012B7}" srcOrd="0" destOrd="0" presId="urn:microsoft.com/office/officeart/2005/8/layout/radial6"/>
    <dgm:cxn modelId="{F547CCDE-2111-4AB3-8D6B-FB7DB6A51ECF}" type="presOf" srcId="{974D9D1E-92BF-4F51-9C97-D73B27F8483D}" destId="{79DDD5C2-F03E-4011-BAA4-4A5DCC96733B}" srcOrd="0" destOrd="0" presId="urn:microsoft.com/office/officeart/2005/8/layout/radial6"/>
    <dgm:cxn modelId="{5B11B1E0-7C7D-41D7-A3A7-187ADBBE894B}" type="presParOf" srcId="{226F9E48-3881-44C0-B5A8-BB188C40AAFB}" destId="{A8D54622-A84A-4241-A0F4-E86A53D012B7}" srcOrd="0" destOrd="0" presId="urn:microsoft.com/office/officeart/2005/8/layout/radial6"/>
    <dgm:cxn modelId="{B5094ADB-E6F7-4DEA-BE45-38EC9E870CB9}" type="presParOf" srcId="{226F9E48-3881-44C0-B5A8-BB188C40AAFB}" destId="{DFB53086-38DA-4B91-B34D-DEA32A0E929E}" srcOrd="1" destOrd="0" presId="urn:microsoft.com/office/officeart/2005/8/layout/radial6"/>
    <dgm:cxn modelId="{BA3E24C2-FBFD-4003-B7E7-CC921E1CF2CE}" type="presParOf" srcId="{226F9E48-3881-44C0-B5A8-BB188C40AAFB}" destId="{494EADE8-3215-481E-A6CD-81D54E8492E8}" srcOrd="2" destOrd="0" presId="urn:microsoft.com/office/officeart/2005/8/layout/radial6"/>
    <dgm:cxn modelId="{3C200D22-C0BF-4AB4-A626-0C4A143D1C00}" type="presParOf" srcId="{226F9E48-3881-44C0-B5A8-BB188C40AAFB}" destId="{BDBF878C-9DF1-47CE-A1E7-6F67008816B0}" srcOrd="3" destOrd="0" presId="urn:microsoft.com/office/officeart/2005/8/layout/radial6"/>
    <dgm:cxn modelId="{59159910-89A0-4455-8AA3-5E57DBCE0D5B}" type="presParOf" srcId="{226F9E48-3881-44C0-B5A8-BB188C40AAFB}" destId="{945F10EE-1C4A-4888-ACAC-50502582E375}" srcOrd="4" destOrd="0" presId="urn:microsoft.com/office/officeart/2005/8/layout/radial6"/>
    <dgm:cxn modelId="{8015F4EF-42DA-44D2-86F8-7FD18DE27977}" type="presParOf" srcId="{226F9E48-3881-44C0-B5A8-BB188C40AAFB}" destId="{C1F0DCFB-27EE-4619-A3AC-90B8DA0B21B7}" srcOrd="5" destOrd="0" presId="urn:microsoft.com/office/officeart/2005/8/layout/radial6"/>
    <dgm:cxn modelId="{3CAE65DD-86E0-41F3-8F48-0DBA54586574}" type="presParOf" srcId="{226F9E48-3881-44C0-B5A8-BB188C40AAFB}" destId="{401F7ABE-9E02-4DAB-A749-01DB25999CFA}" srcOrd="6" destOrd="0" presId="urn:microsoft.com/office/officeart/2005/8/layout/radial6"/>
    <dgm:cxn modelId="{42C77C48-8159-432A-AC08-4EF865B49AC8}" type="presParOf" srcId="{226F9E48-3881-44C0-B5A8-BB188C40AAFB}" destId="{79DDD5C2-F03E-4011-BAA4-4A5DCC96733B}" srcOrd="7" destOrd="0" presId="urn:microsoft.com/office/officeart/2005/8/layout/radial6"/>
    <dgm:cxn modelId="{45B116D8-A645-45A5-9EB7-AF15C1427E19}" type="presParOf" srcId="{226F9E48-3881-44C0-B5A8-BB188C40AAFB}" destId="{97AD0300-86AB-40B9-A29D-BAF017D7D5EC}" srcOrd="8" destOrd="0" presId="urn:microsoft.com/office/officeart/2005/8/layout/radial6"/>
    <dgm:cxn modelId="{C1484A81-DD8F-4DDF-ABA9-A91F70C62046}" type="presParOf" srcId="{226F9E48-3881-44C0-B5A8-BB188C40AAFB}" destId="{D5312572-68B4-47FD-ACBB-FA3547C7BD52}" srcOrd="9" destOrd="0" presId="urn:microsoft.com/office/officeart/2005/8/layout/radial6"/>
    <dgm:cxn modelId="{EF3044EB-377E-4665-8808-F2678D7F85B7}" type="presParOf" srcId="{226F9E48-3881-44C0-B5A8-BB188C40AAFB}" destId="{BCAC77B1-95C1-45C4-BF84-8230E011B008}" srcOrd="10" destOrd="0" presId="urn:microsoft.com/office/officeart/2005/8/layout/radial6"/>
    <dgm:cxn modelId="{36B17BB3-2F86-4D86-86E4-037AD326F4C4}" type="presParOf" srcId="{226F9E48-3881-44C0-B5A8-BB188C40AAFB}" destId="{A4EE15F4-C3E5-4003-9C9A-501681670533}" srcOrd="11" destOrd="0" presId="urn:microsoft.com/office/officeart/2005/8/layout/radial6"/>
    <dgm:cxn modelId="{F8C41125-0CDC-436E-98DA-9FB907CFABAB}" type="presParOf" srcId="{226F9E48-3881-44C0-B5A8-BB188C40AAFB}" destId="{1DFF5D92-6E88-4975-95B6-62F905DBC15E}" srcOrd="12" destOrd="0" presId="urn:microsoft.com/office/officeart/2005/8/layout/radial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FF5D92-6E88-4975-95B6-62F905DBC15E}">
      <dsp:nvSpPr>
        <dsp:cNvPr id="0" name=""/>
        <dsp:cNvSpPr/>
      </dsp:nvSpPr>
      <dsp:spPr>
        <a:xfrm>
          <a:off x="2075391" y="387586"/>
          <a:ext cx="2581554" cy="2581554"/>
        </a:xfrm>
        <a:prstGeom prst="blockArc">
          <a:avLst>
            <a:gd name="adj1" fmla="val 10800000"/>
            <a:gd name="adj2" fmla="val 16200000"/>
            <a:gd name="adj3" fmla="val 4636"/>
          </a:avLst>
        </a:prstGeom>
        <a:gradFill rotWithShape="0">
          <a:gsLst>
            <a:gs pos="0">
              <a:srgbClr val="0194D3">
                <a:tint val="60000"/>
                <a:hueOff val="0"/>
                <a:satOff val="0"/>
                <a:lumOff val="0"/>
                <a:alphaOff val="0"/>
                <a:tint val="100000"/>
                <a:shade val="100000"/>
                <a:satMod val="130000"/>
              </a:srgbClr>
            </a:gs>
            <a:gs pos="100000">
              <a:srgbClr val="0194D3">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5312572-68B4-47FD-ACBB-FA3547C7BD52}">
      <dsp:nvSpPr>
        <dsp:cNvPr id="0" name=""/>
        <dsp:cNvSpPr/>
      </dsp:nvSpPr>
      <dsp:spPr>
        <a:xfrm>
          <a:off x="2075391" y="387586"/>
          <a:ext cx="2581554" cy="2581554"/>
        </a:xfrm>
        <a:prstGeom prst="blockArc">
          <a:avLst>
            <a:gd name="adj1" fmla="val 5400000"/>
            <a:gd name="adj2" fmla="val 10800000"/>
            <a:gd name="adj3" fmla="val 4636"/>
          </a:avLst>
        </a:prstGeom>
        <a:gradFill rotWithShape="0">
          <a:gsLst>
            <a:gs pos="0">
              <a:srgbClr val="0194D3">
                <a:tint val="60000"/>
                <a:hueOff val="0"/>
                <a:satOff val="0"/>
                <a:lumOff val="0"/>
                <a:alphaOff val="0"/>
                <a:tint val="100000"/>
                <a:shade val="100000"/>
                <a:satMod val="130000"/>
              </a:srgbClr>
            </a:gs>
            <a:gs pos="100000">
              <a:srgbClr val="0194D3">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01F7ABE-9E02-4DAB-A749-01DB25999CFA}">
      <dsp:nvSpPr>
        <dsp:cNvPr id="0" name=""/>
        <dsp:cNvSpPr/>
      </dsp:nvSpPr>
      <dsp:spPr>
        <a:xfrm>
          <a:off x="2075391" y="387586"/>
          <a:ext cx="2581554" cy="2581554"/>
        </a:xfrm>
        <a:prstGeom prst="blockArc">
          <a:avLst>
            <a:gd name="adj1" fmla="val 0"/>
            <a:gd name="adj2" fmla="val 5400000"/>
            <a:gd name="adj3" fmla="val 4636"/>
          </a:avLst>
        </a:prstGeom>
        <a:gradFill rotWithShape="0">
          <a:gsLst>
            <a:gs pos="0">
              <a:srgbClr val="0194D3">
                <a:tint val="60000"/>
                <a:hueOff val="0"/>
                <a:satOff val="0"/>
                <a:lumOff val="0"/>
                <a:alphaOff val="0"/>
                <a:tint val="100000"/>
                <a:shade val="100000"/>
                <a:satMod val="130000"/>
              </a:srgbClr>
            </a:gs>
            <a:gs pos="100000">
              <a:srgbClr val="0194D3">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DBF878C-9DF1-47CE-A1E7-6F67008816B0}">
      <dsp:nvSpPr>
        <dsp:cNvPr id="0" name=""/>
        <dsp:cNvSpPr/>
      </dsp:nvSpPr>
      <dsp:spPr>
        <a:xfrm>
          <a:off x="2075391" y="387586"/>
          <a:ext cx="2581554" cy="2581554"/>
        </a:xfrm>
        <a:prstGeom prst="blockArc">
          <a:avLst>
            <a:gd name="adj1" fmla="val 16200000"/>
            <a:gd name="adj2" fmla="val 0"/>
            <a:gd name="adj3" fmla="val 4636"/>
          </a:avLst>
        </a:prstGeom>
        <a:gradFill rotWithShape="0">
          <a:gsLst>
            <a:gs pos="0">
              <a:srgbClr val="0194D3">
                <a:tint val="60000"/>
                <a:hueOff val="0"/>
                <a:satOff val="0"/>
                <a:lumOff val="0"/>
                <a:alphaOff val="0"/>
                <a:tint val="100000"/>
                <a:shade val="100000"/>
                <a:satMod val="130000"/>
              </a:srgbClr>
            </a:gs>
            <a:gs pos="100000">
              <a:srgbClr val="0194D3">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8D54622-A84A-4241-A0F4-E86A53D012B7}">
      <dsp:nvSpPr>
        <dsp:cNvPr id="0" name=""/>
        <dsp:cNvSpPr/>
      </dsp:nvSpPr>
      <dsp:spPr>
        <a:xfrm>
          <a:off x="2812914" y="1181027"/>
          <a:ext cx="1106507" cy="994672"/>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endParaRPr lang="en-US" sz="4500" kern="1200" dirty="0">
            <a:solidFill>
              <a:srgbClr val="FFFFFF"/>
            </a:solidFill>
            <a:latin typeface="Franklin Gothic Book"/>
            <a:ea typeface="+mn-ea"/>
            <a:cs typeface="+mn-cs"/>
          </a:endParaRPr>
        </a:p>
      </dsp:txBody>
      <dsp:txXfrm>
        <a:off x="2812914" y="1181027"/>
        <a:ext cx="1106507" cy="994672"/>
      </dsp:txXfrm>
    </dsp:sp>
    <dsp:sp modelId="{DFB53086-38DA-4B91-B34D-DEA32A0E929E}">
      <dsp:nvSpPr>
        <dsp:cNvPr id="0" name=""/>
        <dsp:cNvSpPr/>
      </dsp:nvSpPr>
      <dsp:spPr>
        <a:xfrm>
          <a:off x="2950246" y="1610"/>
          <a:ext cx="831844" cy="831844"/>
        </a:xfrm>
        <a:prstGeom prst="ellipse">
          <a:avLst/>
        </a:prstGeom>
        <a:solidFill>
          <a:srgbClr val="0194D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FFFF"/>
              </a:solidFill>
              <a:latin typeface="Franklin Gothic Book"/>
              <a:ea typeface="+mn-ea"/>
              <a:cs typeface="+mn-cs"/>
            </a:rPr>
            <a:t>Hospital</a:t>
          </a:r>
          <a:endParaRPr lang="en-US" sz="1000" b="1" kern="1200" dirty="0">
            <a:solidFill>
              <a:srgbClr val="FFFFFF"/>
            </a:solidFill>
            <a:latin typeface="Franklin Gothic Book"/>
            <a:ea typeface="+mn-ea"/>
            <a:cs typeface="+mn-cs"/>
          </a:endParaRPr>
        </a:p>
      </dsp:txBody>
      <dsp:txXfrm>
        <a:off x="2950246" y="1610"/>
        <a:ext cx="831844" cy="831844"/>
      </dsp:txXfrm>
    </dsp:sp>
    <dsp:sp modelId="{945F10EE-1C4A-4888-ACAC-50502582E375}">
      <dsp:nvSpPr>
        <dsp:cNvPr id="0" name=""/>
        <dsp:cNvSpPr/>
      </dsp:nvSpPr>
      <dsp:spPr>
        <a:xfrm>
          <a:off x="4211077" y="1262441"/>
          <a:ext cx="831844" cy="831844"/>
        </a:xfrm>
        <a:prstGeom prst="ellipse">
          <a:avLst/>
        </a:prstGeom>
        <a:solidFill>
          <a:srgbClr val="0194D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FFFF"/>
              </a:solidFill>
              <a:latin typeface="Franklin Gothic Book"/>
              <a:ea typeface="+mn-ea"/>
              <a:cs typeface="+mn-cs"/>
            </a:rPr>
            <a:t>Specialist</a:t>
          </a:r>
          <a:endParaRPr lang="en-US" sz="1000" b="1" kern="1200" dirty="0">
            <a:solidFill>
              <a:srgbClr val="FFFFFF"/>
            </a:solidFill>
            <a:latin typeface="Franklin Gothic Book"/>
            <a:ea typeface="+mn-ea"/>
            <a:cs typeface="+mn-cs"/>
          </a:endParaRPr>
        </a:p>
      </dsp:txBody>
      <dsp:txXfrm>
        <a:off x="4211077" y="1262441"/>
        <a:ext cx="831844" cy="831844"/>
      </dsp:txXfrm>
    </dsp:sp>
    <dsp:sp modelId="{79DDD5C2-F03E-4011-BAA4-4A5DCC96733B}">
      <dsp:nvSpPr>
        <dsp:cNvPr id="0" name=""/>
        <dsp:cNvSpPr/>
      </dsp:nvSpPr>
      <dsp:spPr>
        <a:xfrm>
          <a:off x="2950246" y="2523272"/>
          <a:ext cx="831844" cy="831844"/>
        </a:xfrm>
        <a:prstGeom prst="ellipse">
          <a:avLst/>
        </a:prstGeom>
        <a:solidFill>
          <a:srgbClr val="0194D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FFFF"/>
              </a:solidFill>
              <a:latin typeface="Franklin Gothic Book"/>
              <a:ea typeface="+mn-ea"/>
              <a:cs typeface="+mn-cs"/>
            </a:rPr>
            <a:t>Primary Care</a:t>
          </a:r>
          <a:endParaRPr lang="en-US" sz="1000" b="1" kern="1200" dirty="0">
            <a:solidFill>
              <a:srgbClr val="FFFFFF"/>
            </a:solidFill>
            <a:latin typeface="Franklin Gothic Book"/>
            <a:ea typeface="+mn-ea"/>
            <a:cs typeface="+mn-cs"/>
          </a:endParaRPr>
        </a:p>
      </dsp:txBody>
      <dsp:txXfrm>
        <a:off x="2950246" y="2523272"/>
        <a:ext cx="831844" cy="831844"/>
      </dsp:txXfrm>
    </dsp:sp>
    <dsp:sp modelId="{BCAC77B1-95C1-45C4-BF84-8230E011B008}">
      <dsp:nvSpPr>
        <dsp:cNvPr id="0" name=""/>
        <dsp:cNvSpPr/>
      </dsp:nvSpPr>
      <dsp:spPr>
        <a:xfrm>
          <a:off x="1689415" y="1262441"/>
          <a:ext cx="831844" cy="831844"/>
        </a:xfrm>
        <a:prstGeom prst="ellipse">
          <a:avLst/>
        </a:prstGeom>
        <a:solidFill>
          <a:srgbClr val="0194D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FFFF"/>
              </a:solidFill>
              <a:latin typeface="Franklin Gothic Book"/>
              <a:ea typeface="+mn-ea"/>
              <a:cs typeface="+mn-cs"/>
            </a:rPr>
            <a:t>Registry</a:t>
          </a:r>
          <a:endParaRPr lang="en-US" sz="1000" b="1" kern="1200" dirty="0">
            <a:solidFill>
              <a:srgbClr val="FFFFFF"/>
            </a:solidFill>
            <a:latin typeface="Franklin Gothic Book"/>
            <a:ea typeface="+mn-ea"/>
            <a:cs typeface="+mn-cs"/>
          </a:endParaRPr>
        </a:p>
      </dsp:txBody>
      <dsp:txXfrm>
        <a:off x="1689415" y="1262441"/>
        <a:ext cx="831844" cy="83184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FF5D92-6E88-4975-95B6-62F905DBC15E}">
      <dsp:nvSpPr>
        <dsp:cNvPr id="0" name=""/>
        <dsp:cNvSpPr/>
      </dsp:nvSpPr>
      <dsp:spPr>
        <a:xfrm>
          <a:off x="483873" y="97901"/>
          <a:ext cx="654671" cy="654671"/>
        </a:xfrm>
        <a:prstGeom prst="blockArc">
          <a:avLst>
            <a:gd name="adj1" fmla="val 10800000"/>
            <a:gd name="adj2" fmla="val 16200000"/>
            <a:gd name="adj3" fmla="val 4636"/>
          </a:avLst>
        </a:prstGeom>
        <a:gradFill rotWithShape="0">
          <a:gsLst>
            <a:gs pos="0">
              <a:srgbClr val="0194D3">
                <a:tint val="60000"/>
                <a:hueOff val="0"/>
                <a:satOff val="0"/>
                <a:lumOff val="0"/>
                <a:alphaOff val="0"/>
                <a:tint val="100000"/>
                <a:shade val="100000"/>
                <a:satMod val="130000"/>
              </a:srgbClr>
            </a:gs>
            <a:gs pos="100000">
              <a:srgbClr val="0194D3">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5312572-68B4-47FD-ACBB-FA3547C7BD52}">
      <dsp:nvSpPr>
        <dsp:cNvPr id="0" name=""/>
        <dsp:cNvSpPr/>
      </dsp:nvSpPr>
      <dsp:spPr>
        <a:xfrm>
          <a:off x="483873" y="97901"/>
          <a:ext cx="654671" cy="654671"/>
        </a:xfrm>
        <a:prstGeom prst="blockArc">
          <a:avLst>
            <a:gd name="adj1" fmla="val 5400000"/>
            <a:gd name="adj2" fmla="val 10800000"/>
            <a:gd name="adj3" fmla="val 4636"/>
          </a:avLst>
        </a:prstGeom>
        <a:gradFill rotWithShape="0">
          <a:gsLst>
            <a:gs pos="0">
              <a:srgbClr val="0194D3">
                <a:tint val="60000"/>
                <a:hueOff val="0"/>
                <a:satOff val="0"/>
                <a:lumOff val="0"/>
                <a:alphaOff val="0"/>
                <a:tint val="100000"/>
                <a:shade val="100000"/>
                <a:satMod val="130000"/>
              </a:srgbClr>
            </a:gs>
            <a:gs pos="100000">
              <a:srgbClr val="0194D3">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01F7ABE-9E02-4DAB-A749-01DB25999CFA}">
      <dsp:nvSpPr>
        <dsp:cNvPr id="0" name=""/>
        <dsp:cNvSpPr/>
      </dsp:nvSpPr>
      <dsp:spPr>
        <a:xfrm>
          <a:off x="483873" y="97901"/>
          <a:ext cx="654671" cy="654671"/>
        </a:xfrm>
        <a:prstGeom prst="blockArc">
          <a:avLst>
            <a:gd name="adj1" fmla="val 0"/>
            <a:gd name="adj2" fmla="val 5400000"/>
            <a:gd name="adj3" fmla="val 4636"/>
          </a:avLst>
        </a:prstGeom>
        <a:gradFill rotWithShape="0">
          <a:gsLst>
            <a:gs pos="0">
              <a:srgbClr val="0194D3">
                <a:tint val="60000"/>
                <a:hueOff val="0"/>
                <a:satOff val="0"/>
                <a:lumOff val="0"/>
                <a:alphaOff val="0"/>
                <a:tint val="100000"/>
                <a:shade val="100000"/>
                <a:satMod val="130000"/>
              </a:srgbClr>
            </a:gs>
            <a:gs pos="100000">
              <a:srgbClr val="0194D3">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DBF878C-9DF1-47CE-A1E7-6F67008816B0}">
      <dsp:nvSpPr>
        <dsp:cNvPr id="0" name=""/>
        <dsp:cNvSpPr/>
      </dsp:nvSpPr>
      <dsp:spPr>
        <a:xfrm>
          <a:off x="483873" y="97901"/>
          <a:ext cx="654671" cy="654671"/>
        </a:xfrm>
        <a:prstGeom prst="blockArc">
          <a:avLst>
            <a:gd name="adj1" fmla="val 16200000"/>
            <a:gd name="adj2" fmla="val 0"/>
            <a:gd name="adj3" fmla="val 4636"/>
          </a:avLst>
        </a:prstGeom>
        <a:gradFill rotWithShape="0">
          <a:gsLst>
            <a:gs pos="0">
              <a:srgbClr val="0194D3">
                <a:tint val="60000"/>
                <a:hueOff val="0"/>
                <a:satOff val="0"/>
                <a:lumOff val="0"/>
                <a:alphaOff val="0"/>
                <a:tint val="100000"/>
                <a:shade val="100000"/>
                <a:satMod val="130000"/>
              </a:srgbClr>
            </a:gs>
            <a:gs pos="100000">
              <a:srgbClr val="0194D3">
                <a:tint val="6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8D54622-A84A-4241-A0F4-E86A53D012B7}">
      <dsp:nvSpPr>
        <dsp:cNvPr id="0" name=""/>
        <dsp:cNvSpPr/>
      </dsp:nvSpPr>
      <dsp:spPr>
        <a:xfrm>
          <a:off x="671057" y="299251"/>
          <a:ext cx="280302" cy="251971"/>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n-US" sz="1100" kern="1200" dirty="0">
            <a:solidFill>
              <a:srgbClr val="FFFFFF"/>
            </a:solidFill>
            <a:latin typeface="Franklin Gothic Book"/>
            <a:ea typeface="+mn-ea"/>
            <a:cs typeface="+mn-cs"/>
          </a:endParaRPr>
        </a:p>
      </dsp:txBody>
      <dsp:txXfrm>
        <a:off x="671057" y="299251"/>
        <a:ext cx="280302" cy="251971"/>
      </dsp:txXfrm>
    </dsp:sp>
    <dsp:sp modelId="{DFB53086-38DA-4B91-B34D-DEA32A0E929E}">
      <dsp:nvSpPr>
        <dsp:cNvPr id="0" name=""/>
        <dsp:cNvSpPr/>
      </dsp:nvSpPr>
      <dsp:spPr>
        <a:xfrm>
          <a:off x="705846" y="125"/>
          <a:ext cx="210724" cy="210724"/>
        </a:xfrm>
        <a:prstGeom prst="ellipse">
          <a:avLst/>
        </a:prstGeom>
        <a:solidFill>
          <a:srgbClr val="0194D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lvl="0" algn="ctr" defTabSz="133350">
            <a:lnSpc>
              <a:spcPct val="90000"/>
            </a:lnSpc>
            <a:spcBef>
              <a:spcPct val="0"/>
            </a:spcBef>
            <a:spcAft>
              <a:spcPct val="35000"/>
            </a:spcAft>
          </a:pPr>
          <a:r>
            <a:rPr lang="en-US" sz="300" b="1" kern="1200" dirty="0" smtClean="0">
              <a:solidFill>
                <a:srgbClr val="FFFFFF"/>
              </a:solidFill>
              <a:latin typeface="Franklin Gothic Book"/>
              <a:ea typeface="+mn-ea"/>
              <a:cs typeface="+mn-cs"/>
            </a:rPr>
            <a:t>Hospital</a:t>
          </a:r>
          <a:endParaRPr lang="en-US" sz="500" b="1" kern="1200" dirty="0">
            <a:solidFill>
              <a:srgbClr val="FFFFFF"/>
            </a:solidFill>
            <a:latin typeface="Franklin Gothic Book"/>
            <a:ea typeface="+mn-ea"/>
            <a:cs typeface="+mn-cs"/>
          </a:endParaRPr>
        </a:p>
      </dsp:txBody>
      <dsp:txXfrm>
        <a:off x="705846" y="125"/>
        <a:ext cx="210724" cy="210724"/>
      </dsp:txXfrm>
    </dsp:sp>
    <dsp:sp modelId="{945F10EE-1C4A-4888-ACAC-50502582E375}">
      <dsp:nvSpPr>
        <dsp:cNvPr id="0" name=""/>
        <dsp:cNvSpPr/>
      </dsp:nvSpPr>
      <dsp:spPr>
        <a:xfrm>
          <a:off x="1025596" y="319874"/>
          <a:ext cx="210724" cy="210724"/>
        </a:xfrm>
        <a:prstGeom prst="ellipse">
          <a:avLst/>
        </a:prstGeom>
        <a:solidFill>
          <a:srgbClr val="0194D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 tIns="2540" rIns="2540" bIns="2540" numCol="1" spcCol="1270" anchor="ctr" anchorCtr="0">
          <a:noAutofit/>
        </a:bodyPr>
        <a:lstStyle/>
        <a:p>
          <a:pPr lvl="0" algn="ctr" defTabSz="88900">
            <a:lnSpc>
              <a:spcPct val="90000"/>
            </a:lnSpc>
            <a:spcBef>
              <a:spcPct val="0"/>
            </a:spcBef>
            <a:spcAft>
              <a:spcPct val="35000"/>
            </a:spcAft>
          </a:pPr>
          <a:r>
            <a:rPr lang="en-US" sz="200" b="1" kern="1200" dirty="0" smtClean="0">
              <a:solidFill>
                <a:srgbClr val="FFFFFF"/>
              </a:solidFill>
              <a:latin typeface="Franklin Gothic Book"/>
              <a:ea typeface="+mn-ea"/>
              <a:cs typeface="+mn-cs"/>
            </a:rPr>
            <a:t>Specialist</a:t>
          </a:r>
          <a:endParaRPr lang="en-US" sz="500" b="1" kern="1200" dirty="0">
            <a:solidFill>
              <a:srgbClr val="FFFFFF"/>
            </a:solidFill>
            <a:latin typeface="Franklin Gothic Book"/>
            <a:ea typeface="+mn-ea"/>
            <a:cs typeface="+mn-cs"/>
          </a:endParaRPr>
        </a:p>
      </dsp:txBody>
      <dsp:txXfrm>
        <a:off x="1025596" y="319874"/>
        <a:ext cx="210724" cy="210724"/>
      </dsp:txXfrm>
    </dsp:sp>
    <dsp:sp modelId="{79DDD5C2-F03E-4011-BAA4-4A5DCC96733B}">
      <dsp:nvSpPr>
        <dsp:cNvPr id="0" name=""/>
        <dsp:cNvSpPr/>
      </dsp:nvSpPr>
      <dsp:spPr>
        <a:xfrm>
          <a:off x="705846" y="639624"/>
          <a:ext cx="210724" cy="210724"/>
        </a:xfrm>
        <a:prstGeom prst="ellipse">
          <a:avLst/>
        </a:prstGeom>
        <a:solidFill>
          <a:srgbClr val="0194D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 tIns="2540" rIns="2540" bIns="2540" numCol="1" spcCol="1270" anchor="ctr" anchorCtr="0">
          <a:noAutofit/>
        </a:bodyPr>
        <a:lstStyle/>
        <a:p>
          <a:pPr lvl="0" algn="ctr" defTabSz="88900">
            <a:lnSpc>
              <a:spcPct val="90000"/>
            </a:lnSpc>
            <a:spcBef>
              <a:spcPct val="0"/>
            </a:spcBef>
            <a:spcAft>
              <a:spcPct val="35000"/>
            </a:spcAft>
          </a:pPr>
          <a:r>
            <a:rPr lang="en-US" sz="200" b="1" kern="1200" dirty="0" smtClean="0">
              <a:solidFill>
                <a:srgbClr val="FFFFFF"/>
              </a:solidFill>
              <a:latin typeface="Franklin Gothic Book"/>
              <a:ea typeface="+mn-ea"/>
              <a:cs typeface="+mn-cs"/>
            </a:rPr>
            <a:t>Primary</a:t>
          </a:r>
          <a:r>
            <a:rPr lang="en-US" sz="500" b="1" kern="1200" dirty="0" smtClean="0">
              <a:solidFill>
                <a:srgbClr val="FFFFFF"/>
              </a:solidFill>
              <a:latin typeface="Franklin Gothic Book"/>
              <a:ea typeface="+mn-ea"/>
              <a:cs typeface="+mn-cs"/>
            </a:rPr>
            <a:t> </a:t>
          </a:r>
          <a:r>
            <a:rPr lang="en-US" sz="300" b="1" kern="1200" dirty="0" smtClean="0">
              <a:solidFill>
                <a:srgbClr val="FFFFFF"/>
              </a:solidFill>
              <a:latin typeface="Franklin Gothic Book"/>
              <a:ea typeface="+mn-ea"/>
              <a:cs typeface="+mn-cs"/>
            </a:rPr>
            <a:t>Care</a:t>
          </a:r>
          <a:endParaRPr lang="en-US" sz="300" b="1" kern="1200" dirty="0">
            <a:solidFill>
              <a:srgbClr val="FFFFFF"/>
            </a:solidFill>
            <a:latin typeface="Franklin Gothic Book"/>
            <a:ea typeface="+mn-ea"/>
            <a:cs typeface="+mn-cs"/>
          </a:endParaRPr>
        </a:p>
      </dsp:txBody>
      <dsp:txXfrm>
        <a:off x="705846" y="639624"/>
        <a:ext cx="210724" cy="210724"/>
      </dsp:txXfrm>
    </dsp:sp>
    <dsp:sp modelId="{BCAC77B1-95C1-45C4-BF84-8230E011B008}">
      <dsp:nvSpPr>
        <dsp:cNvPr id="0" name=""/>
        <dsp:cNvSpPr/>
      </dsp:nvSpPr>
      <dsp:spPr>
        <a:xfrm>
          <a:off x="386097" y="319874"/>
          <a:ext cx="210724" cy="210724"/>
        </a:xfrm>
        <a:prstGeom prst="ellipse">
          <a:avLst/>
        </a:prstGeom>
        <a:solidFill>
          <a:srgbClr val="0194D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lvl="0" algn="ctr" defTabSz="133350">
            <a:lnSpc>
              <a:spcPct val="90000"/>
            </a:lnSpc>
            <a:spcBef>
              <a:spcPct val="0"/>
            </a:spcBef>
            <a:spcAft>
              <a:spcPct val="35000"/>
            </a:spcAft>
          </a:pPr>
          <a:r>
            <a:rPr lang="en-US" sz="300" b="1" kern="1200" dirty="0" smtClean="0">
              <a:solidFill>
                <a:srgbClr val="FFFFFF"/>
              </a:solidFill>
              <a:latin typeface="Franklin Gothic Book"/>
              <a:ea typeface="+mn-ea"/>
              <a:cs typeface="+mn-cs"/>
            </a:rPr>
            <a:t>Therapy</a:t>
          </a:r>
          <a:endParaRPr lang="en-US" sz="300" b="1" kern="1200" dirty="0">
            <a:solidFill>
              <a:srgbClr val="FFFFFF"/>
            </a:solidFill>
            <a:latin typeface="Franklin Gothic Book"/>
            <a:ea typeface="+mn-ea"/>
            <a:cs typeface="+mn-cs"/>
          </a:endParaRPr>
        </a:p>
      </dsp:txBody>
      <dsp:txXfrm>
        <a:off x="386097" y="319874"/>
        <a:ext cx="210724" cy="21072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68980" cy="355446"/>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sz="quarter" idx="1"/>
          </p:nvPr>
        </p:nvSpPr>
        <p:spPr>
          <a:xfrm>
            <a:off x="5317893" y="0"/>
            <a:ext cx="4068980" cy="355446"/>
          </a:xfrm>
          <a:prstGeom prst="rect">
            <a:avLst/>
          </a:prstGeom>
        </p:spPr>
        <p:txBody>
          <a:bodyPr vert="horz" lIns="92464" tIns="46232" rIns="92464" bIns="46232" rtlCol="0"/>
          <a:lstStyle>
            <a:lvl1pPr algn="r">
              <a:defRPr sz="1200"/>
            </a:lvl1pPr>
          </a:lstStyle>
          <a:p>
            <a:fld id="{0ECAA56D-6859-4EF7-83F5-F26517F8F86A}" type="datetimeFigureOut">
              <a:rPr lang="en-US" smtClean="0"/>
              <a:pPr/>
              <a:t>6/23/2015</a:t>
            </a:fld>
            <a:endParaRPr lang="en-US"/>
          </a:p>
        </p:txBody>
      </p:sp>
      <p:sp>
        <p:nvSpPr>
          <p:cNvPr id="4" name="Footer Placeholder 3"/>
          <p:cNvSpPr>
            <a:spLocks noGrp="1"/>
          </p:cNvSpPr>
          <p:nvPr>
            <p:ph type="ftr" sz="quarter" idx="2"/>
          </p:nvPr>
        </p:nvSpPr>
        <p:spPr>
          <a:xfrm>
            <a:off x="1" y="6747031"/>
            <a:ext cx="4068980" cy="355445"/>
          </a:xfrm>
          <a:prstGeom prst="rect">
            <a:avLst/>
          </a:prstGeom>
        </p:spPr>
        <p:txBody>
          <a:bodyPr vert="horz" lIns="92464" tIns="46232" rIns="92464" bIns="46232" rtlCol="0" anchor="b"/>
          <a:lstStyle>
            <a:lvl1pPr algn="l">
              <a:defRPr sz="1200"/>
            </a:lvl1pPr>
          </a:lstStyle>
          <a:p>
            <a:endParaRPr lang="en-US"/>
          </a:p>
        </p:txBody>
      </p:sp>
      <p:sp>
        <p:nvSpPr>
          <p:cNvPr id="5" name="Slide Number Placeholder 4"/>
          <p:cNvSpPr>
            <a:spLocks noGrp="1"/>
          </p:cNvSpPr>
          <p:nvPr>
            <p:ph type="sldNum" sz="quarter" idx="3"/>
          </p:nvPr>
        </p:nvSpPr>
        <p:spPr>
          <a:xfrm>
            <a:off x="5317893" y="6747031"/>
            <a:ext cx="4068980" cy="355445"/>
          </a:xfrm>
          <a:prstGeom prst="rect">
            <a:avLst/>
          </a:prstGeom>
        </p:spPr>
        <p:txBody>
          <a:bodyPr vert="horz" lIns="92464" tIns="46232" rIns="92464" bIns="46232" rtlCol="0" anchor="b"/>
          <a:lstStyle>
            <a:lvl1pPr algn="r">
              <a:defRPr sz="1200"/>
            </a:lvl1pPr>
          </a:lstStyle>
          <a:p>
            <a:fld id="{5BB706CE-DD56-44EB-9C7F-FE3574A5CFE8}" type="slidenum">
              <a:rPr lang="en-US" smtClean="0"/>
              <a:pPr/>
              <a:t>‹#›</a:t>
            </a:fld>
            <a:endParaRPr lang="en-US"/>
          </a:p>
        </p:txBody>
      </p:sp>
    </p:spTree>
    <p:extLst>
      <p:ext uri="{BB962C8B-B14F-4D97-AF65-F5344CB8AC3E}">
        <p14:creationId xmlns:p14="http://schemas.microsoft.com/office/powerpoint/2010/main" xmlns="" val="26551793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68980" cy="355446"/>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idx="1"/>
          </p:nvPr>
        </p:nvSpPr>
        <p:spPr>
          <a:xfrm>
            <a:off x="5317893" y="0"/>
            <a:ext cx="4068980" cy="355446"/>
          </a:xfrm>
          <a:prstGeom prst="rect">
            <a:avLst/>
          </a:prstGeom>
        </p:spPr>
        <p:txBody>
          <a:bodyPr vert="horz" lIns="92464" tIns="46232" rIns="92464" bIns="46232" rtlCol="0"/>
          <a:lstStyle>
            <a:lvl1pPr algn="r">
              <a:defRPr sz="1200"/>
            </a:lvl1pPr>
          </a:lstStyle>
          <a:p>
            <a:fld id="{99A7A732-E016-4A82-A589-F6E10816C5CA}" type="datetimeFigureOut">
              <a:rPr lang="en-US" smtClean="0"/>
              <a:pPr/>
              <a:t>6/23/2015</a:t>
            </a:fld>
            <a:endParaRPr lang="en-US"/>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2464" tIns="46232" rIns="92464" bIns="46232" rtlCol="0" anchor="ctr"/>
          <a:lstStyle/>
          <a:p>
            <a:endParaRPr lang="en-US"/>
          </a:p>
        </p:txBody>
      </p:sp>
      <p:sp>
        <p:nvSpPr>
          <p:cNvPr id="5" name="Notes Placeholder 4"/>
          <p:cNvSpPr>
            <a:spLocks noGrp="1"/>
          </p:cNvSpPr>
          <p:nvPr>
            <p:ph type="body" sz="quarter" idx="3"/>
          </p:nvPr>
        </p:nvSpPr>
        <p:spPr>
          <a:xfrm>
            <a:off x="939489" y="3417745"/>
            <a:ext cx="7509497" cy="2796921"/>
          </a:xfrm>
          <a:prstGeom prst="rect">
            <a:avLst/>
          </a:prstGeom>
        </p:spPr>
        <p:txBody>
          <a:bodyPr vert="horz" lIns="92464" tIns="46232" rIns="92464" bIns="4623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747031"/>
            <a:ext cx="4068980" cy="355445"/>
          </a:xfrm>
          <a:prstGeom prst="rect">
            <a:avLst/>
          </a:prstGeom>
        </p:spPr>
        <p:txBody>
          <a:bodyPr vert="horz" lIns="92464" tIns="46232" rIns="92464" bIns="46232" rtlCol="0" anchor="b"/>
          <a:lstStyle>
            <a:lvl1pPr algn="l">
              <a:defRPr sz="1200"/>
            </a:lvl1pPr>
          </a:lstStyle>
          <a:p>
            <a:endParaRPr lang="en-US"/>
          </a:p>
        </p:txBody>
      </p:sp>
      <p:sp>
        <p:nvSpPr>
          <p:cNvPr id="7" name="Slide Number Placeholder 6"/>
          <p:cNvSpPr>
            <a:spLocks noGrp="1"/>
          </p:cNvSpPr>
          <p:nvPr>
            <p:ph type="sldNum" sz="quarter" idx="5"/>
          </p:nvPr>
        </p:nvSpPr>
        <p:spPr>
          <a:xfrm>
            <a:off x="5317893" y="6747031"/>
            <a:ext cx="4068980" cy="355445"/>
          </a:xfrm>
          <a:prstGeom prst="rect">
            <a:avLst/>
          </a:prstGeom>
        </p:spPr>
        <p:txBody>
          <a:bodyPr vert="horz" lIns="92464" tIns="46232" rIns="92464" bIns="46232" rtlCol="0" anchor="b"/>
          <a:lstStyle>
            <a:lvl1pPr algn="r">
              <a:defRPr sz="1200"/>
            </a:lvl1pPr>
          </a:lstStyle>
          <a:p>
            <a:fld id="{CFFD62D3-BB65-47B7-B482-3500296D899C}" type="slidenum">
              <a:rPr lang="en-US" smtClean="0"/>
              <a:pPr/>
              <a:t>‹#›</a:t>
            </a:fld>
            <a:endParaRPr lang="en-US"/>
          </a:p>
        </p:txBody>
      </p:sp>
    </p:spTree>
    <p:extLst>
      <p:ext uri="{BB962C8B-B14F-4D97-AF65-F5344CB8AC3E}">
        <p14:creationId xmlns:p14="http://schemas.microsoft.com/office/powerpoint/2010/main" xmlns="" val="3586419241"/>
      </p:ext>
    </p:extLst>
  </p:cSld>
  <p:clrMap bg1="lt1" tx1="dk1" bg2="lt2" tx2="dk2" accent1="accent1" accent2="accent2" accent3="accent3" accent4="accent4" accent5="accent5" accent6="accent6" hlink="hlink" folHlink="folHlink"/>
  <p:hf hdr="0" dt="0"/>
  <p:notesStyle>
    <a:lvl1pPr marL="0" algn="l" defTabSz="914354" rtl="0" eaLnBrk="1" latinLnBrk="0" hangingPunct="1">
      <a:defRPr sz="1200" kern="1200">
        <a:solidFill>
          <a:schemeClr val="tx1"/>
        </a:solidFill>
        <a:latin typeface="+mn-lt"/>
        <a:ea typeface="+mn-ea"/>
        <a:cs typeface="+mn-cs"/>
      </a:defRPr>
    </a:lvl1pPr>
    <a:lvl2pPr marL="457178"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a:spcBef>
                <a:spcPct val="0"/>
              </a:spcBef>
            </a:pPr>
            <a:r>
              <a:rPr lang="en-US" altLang="en-US" dirty="0" smtClean="0"/>
              <a:t>Interoperability is the ability for information that can be used to advance patient care to move between health care entities regardless of the technology platform in place or the location where care was provided. Interoperability occurs when information flows freely across organizational, vendor and geographic barriers. </a:t>
            </a:r>
          </a:p>
          <a:p>
            <a:pPr eaLnBrk="1">
              <a:spcBef>
                <a:spcPct val="0"/>
              </a:spcBef>
            </a:pPr>
            <a:r>
              <a:rPr lang="en-US" altLang="en-US" dirty="0" smtClean="0"/>
              <a:t> </a:t>
            </a:r>
          </a:p>
          <a:p>
            <a:pPr eaLnBrk="1">
              <a:spcBef>
                <a:spcPct val="0"/>
              </a:spcBef>
            </a:pPr>
            <a:r>
              <a:rPr lang="en-US" altLang="en-US" dirty="0" smtClean="0"/>
              <a:t>The entire health care industry will benefit from interoperability, but ultimately, patients stand the most to gain from interoperability. Health care professionals can provide better care to the patient by being able to see the different care touch points that make up the patient’s medical history. Past problems, allergies, medications, immunizations, lab results and more help the provider make an informed decision about patient care, and remove the burden from the patient from having to carry physical copies of his records from doctor’s office to doctor’s office, or more challenging, rely on memory of past treatments to provide context to his care givers. </a:t>
            </a:r>
          </a:p>
          <a:p>
            <a:pPr eaLnBrk="1">
              <a:spcBef>
                <a:spcPct val="0"/>
              </a:spcBef>
            </a:pPr>
            <a:r>
              <a:rPr lang="en-US" altLang="en-US" dirty="0" smtClean="0"/>
              <a:t> </a:t>
            </a:r>
          </a:p>
          <a:p>
            <a:pPr eaLnBrk="1">
              <a:spcBef>
                <a:spcPct val="0"/>
              </a:spcBef>
            </a:pPr>
            <a:r>
              <a:rPr lang="en-US" altLang="en-US" i="1" dirty="0" err="1" smtClean="0"/>
              <a:t>Intra</a:t>
            </a:r>
            <a:r>
              <a:rPr lang="en-US" altLang="en-US" dirty="0" err="1" smtClean="0"/>
              <a:t>operability</a:t>
            </a:r>
            <a:r>
              <a:rPr lang="en-US" altLang="en-US" dirty="0" smtClean="0"/>
              <a:t> – connecting different organizations that use the same technology platform – only solves a piece of the problem. Imagine if your Samsung cell phone could only talk to other Samsung phones, but not to an Apple iPhone. That would be an example of </a:t>
            </a:r>
            <a:r>
              <a:rPr lang="en-US" altLang="en-US" i="1" dirty="0" err="1" smtClean="0"/>
              <a:t>intra</a:t>
            </a:r>
            <a:r>
              <a:rPr lang="en-US" altLang="en-US" dirty="0" err="1" smtClean="0"/>
              <a:t>operability</a:t>
            </a:r>
            <a:r>
              <a:rPr lang="en-US" altLang="en-US" dirty="0" smtClean="0"/>
              <a:t>. When providers only have access to </a:t>
            </a:r>
            <a:r>
              <a:rPr lang="en-US" altLang="en-US" i="1" dirty="0" err="1" smtClean="0"/>
              <a:t>intra</a:t>
            </a:r>
            <a:r>
              <a:rPr lang="en-US" altLang="en-US" dirty="0" err="1" smtClean="0"/>
              <a:t>operable</a:t>
            </a:r>
            <a:r>
              <a:rPr lang="en-US" altLang="en-US" dirty="0" smtClean="0"/>
              <a:t> networks, they’re getting an incomplete picture of the patient’s care. </a:t>
            </a:r>
          </a:p>
          <a:p>
            <a:pPr eaLnBrk="1" hangingPunct="1">
              <a:spcBef>
                <a:spcPct val="0"/>
              </a:spcBef>
            </a:pPr>
            <a:endParaRPr lang="en-US" altLang="en-US" dirty="0" smtClean="0"/>
          </a:p>
        </p:txBody>
      </p:sp>
      <p:sp>
        <p:nvSpPr>
          <p:cNvPr id="26628" name="Footer Placeholder 3"/>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MS PGothic" pitchFamily="34" charset="-128"/>
              </a:defRPr>
            </a:lvl1pPr>
            <a:lvl2pPr marL="751271" indent="-288950" eaLnBrk="0" hangingPunct="0">
              <a:spcBef>
                <a:spcPct val="30000"/>
              </a:spcBef>
              <a:defRPr sz="1200">
                <a:solidFill>
                  <a:schemeClr val="tx1"/>
                </a:solidFill>
                <a:latin typeface="Calibri" pitchFamily="34" charset="0"/>
                <a:ea typeface="MS PGothic" pitchFamily="34" charset="-128"/>
              </a:defRPr>
            </a:lvl2pPr>
            <a:lvl3pPr marL="1155802" indent="-231160" eaLnBrk="0" hangingPunct="0">
              <a:spcBef>
                <a:spcPct val="30000"/>
              </a:spcBef>
              <a:defRPr sz="1200">
                <a:solidFill>
                  <a:schemeClr val="tx1"/>
                </a:solidFill>
                <a:latin typeface="Calibri" pitchFamily="34" charset="0"/>
                <a:ea typeface="MS PGothic" pitchFamily="34" charset="-128"/>
              </a:defRPr>
            </a:lvl3pPr>
            <a:lvl4pPr marL="1618122" indent="-231160" eaLnBrk="0" hangingPunct="0">
              <a:spcBef>
                <a:spcPct val="30000"/>
              </a:spcBef>
              <a:defRPr sz="1200">
                <a:solidFill>
                  <a:schemeClr val="tx1"/>
                </a:solidFill>
                <a:latin typeface="Calibri" pitchFamily="34" charset="0"/>
                <a:ea typeface="MS PGothic" pitchFamily="34" charset="-128"/>
              </a:defRPr>
            </a:lvl4pPr>
            <a:lvl5pPr marL="2080443" indent="-231160" eaLnBrk="0" hangingPunct="0">
              <a:spcBef>
                <a:spcPct val="30000"/>
              </a:spcBef>
              <a:defRPr sz="1200">
                <a:solidFill>
                  <a:schemeClr val="tx1"/>
                </a:solidFill>
                <a:latin typeface="Calibri" pitchFamily="34" charset="0"/>
                <a:ea typeface="MS PGothic" pitchFamily="34" charset="-128"/>
              </a:defRPr>
            </a:lvl5pPr>
            <a:lvl6pPr marL="2542764" indent="-231160"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5084" indent="-23116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7405" indent="-23116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9725" indent="-23116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endParaRPr lang="en-US" altLang="en-US" smtClean="0">
              <a:latin typeface="Arial" pitchFamily="34" charset="0"/>
            </a:endParaRPr>
          </a:p>
        </p:txBody>
      </p:sp>
      <p:sp>
        <p:nvSpPr>
          <p:cNvPr id="26629" name="Slide Number Placeholder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1271" indent="-288950" eaLnBrk="0" hangingPunct="0">
              <a:spcBef>
                <a:spcPct val="30000"/>
              </a:spcBef>
              <a:defRPr sz="1200">
                <a:solidFill>
                  <a:schemeClr val="tx1"/>
                </a:solidFill>
                <a:latin typeface="Calibri" pitchFamily="34" charset="0"/>
                <a:ea typeface="MS PGothic" pitchFamily="34" charset="-128"/>
              </a:defRPr>
            </a:lvl2pPr>
            <a:lvl3pPr marL="1155802" indent="-231160" eaLnBrk="0" hangingPunct="0">
              <a:spcBef>
                <a:spcPct val="30000"/>
              </a:spcBef>
              <a:defRPr sz="1200">
                <a:solidFill>
                  <a:schemeClr val="tx1"/>
                </a:solidFill>
                <a:latin typeface="Calibri" pitchFamily="34" charset="0"/>
                <a:ea typeface="MS PGothic" pitchFamily="34" charset="-128"/>
              </a:defRPr>
            </a:lvl3pPr>
            <a:lvl4pPr marL="1618122" indent="-231160" eaLnBrk="0" hangingPunct="0">
              <a:spcBef>
                <a:spcPct val="30000"/>
              </a:spcBef>
              <a:defRPr sz="1200">
                <a:solidFill>
                  <a:schemeClr val="tx1"/>
                </a:solidFill>
                <a:latin typeface="Calibri" pitchFamily="34" charset="0"/>
                <a:ea typeface="MS PGothic" pitchFamily="34" charset="-128"/>
              </a:defRPr>
            </a:lvl4pPr>
            <a:lvl5pPr marL="2080443" indent="-231160" eaLnBrk="0" hangingPunct="0">
              <a:spcBef>
                <a:spcPct val="30000"/>
              </a:spcBef>
              <a:defRPr sz="1200">
                <a:solidFill>
                  <a:schemeClr val="tx1"/>
                </a:solidFill>
                <a:latin typeface="Calibri" pitchFamily="34" charset="0"/>
                <a:ea typeface="MS PGothic" pitchFamily="34" charset="-128"/>
              </a:defRPr>
            </a:lvl5pPr>
            <a:lvl6pPr marL="2542764" indent="-231160"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5084" indent="-23116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7405" indent="-23116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9725" indent="-23116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3BF0557B-16F6-4EC7-87C8-59C3B8E4CB14}" type="slidenum">
              <a:rPr lang="en-US" altLang="en-US" smtClean="0">
                <a:latin typeface="Arial" pitchFamily="34" charset="0"/>
              </a:rPr>
              <a:pPr eaLnBrk="1" hangingPunct="1">
                <a:spcBef>
                  <a:spcPct val="0"/>
                </a:spcBef>
              </a:pPr>
              <a:t>1</a:t>
            </a:fld>
            <a:endParaRPr lang="en-US" altLang="en-US" smtClean="0">
              <a:latin typeface="Arial" pitchFamily="34" charset="0"/>
            </a:endParaRPr>
          </a:p>
        </p:txBody>
      </p:sp>
    </p:spTree>
    <p:extLst>
      <p:ext uri="{BB962C8B-B14F-4D97-AF65-F5344CB8AC3E}">
        <p14:creationId xmlns:p14="http://schemas.microsoft.com/office/powerpoint/2010/main" xmlns="" val="3334185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i="1" baseline="0" dirty="0" smtClean="0"/>
              <a:t>For background/reference:</a:t>
            </a:r>
          </a:p>
          <a:p>
            <a:pPr defTabSz="462321">
              <a:defRPr/>
            </a:pPr>
            <a:r>
              <a:rPr lang="en-US" dirty="0"/>
              <a:t>It was at a May 2012 BPC meeting, in response to observations by </a:t>
            </a:r>
            <a:r>
              <a:rPr lang="en-US" dirty="0">
                <a:solidFill>
                  <a:schemeClr val="bg1"/>
                </a:solidFill>
                <a:latin typeface="Franklin Gothic Book" pitchFamily="34" charset="0"/>
                <a:cs typeface="Arial" pitchFamily="34" charset="0"/>
              </a:rPr>
              <a:t> Farzad Mostashari, MD, </a:t>
            </a:r>
            <a:r>
              <a:rPr lang="en-US" dirty="0" err="1">
                <a:solidFill>
                  <a:schemeClr val="bg1"/>
                </a:solidFill>
                <a:latin typeface="Franklin Gothic Book" pitchFamily="34" charset="0"/>
                <a:cs typeface="Arial" pitchFamily="34" charset="0"/>
              </a:rPr>
              <a:t>ScM</a:t>
            </a:r>
            <a:r>
              <a:rPr lang="en-US" dirty="0">
                <a:solidFill>
                  <a:schemeClr val="bg1"/>
                </a:solidFill>
                <a:latin typeface="Franklin Gothic Book" pitchFamily="34" charset="0"/>
                <a:cs typeface="Arial" pitchFamily="34" charset="0"/>
              </a:rPr>
              <a:t>  |  National Coordinator for Health IT, HHS; Aug. 7, 2013, </a:t>
            </a:r>
            <a:r>
              <a:rPr lang="en-US" dirty="0"/>
              <a:t>that the federal government was legally constrained from implementing an official “National Patient Identifier,”  that the initial impulse to create CommonWell emerged. </a:t>
            </a:r>
            <a:r>
              <a:rPr lang="en-US" dirty="0" err="1"/>
              <a:t>Farzad’s</a:t>
            </a:r>
            <a:r>
              <a:rPr lang="en-US" dirty="0"/>
              <a:t> challenge to the group that “you need to solve this problem yourselves” was a significant motivation in the launch of CommonWell. Cerner’s Dr. David McCallie and RelayHealth’s Arien Malec first started discussions following this meeting, with the official announcement of the CommonWell Health Alliance occurring on March 4, 2013 at HIMSS13 in New Orleans. </a:t>
            </a:r>
          </a:p>
          <a:p>
            <a:pPr defTabSz="462321">
              <a:defRPr/>
            </a:pPr>
            <a:endParaRPr lang="en-US" dirty="0"/>
          </a:p>
          <a:p>
            <a:pPr defTabSz="462321">
              <a:defRPr/>
            </a:pPr>
            <a:r>
              <a:rPr lang="en-US" baseline="0" dirty="0" smtClean="0"/>
              <a:t>From there we fast forward a few months to March 4, 2013, when 5 competitors sat on stage together at HIMSS and announced that they would work together to improve the way healthcare records are shared among a patient’s providers.  The made a commitment to create the same kind of industry collaboration that enabled interoperability in banking and cellular phone service.  The agreed to build the ability to share clinical documents into their applications.  </a:t>
            </a:r>
          </a:p>
          <a:p>
            <a:pPr defTabSz="462321">
              <a:defRPr/>
            </a:pPr>
            <a:endParaRPr lang="en-US" dirty="0"/>
          </a:p>
          <a:p>
            <a:endParaRPr lang="en-US" dirty="0"/>
          </a:p>
        </p:txBody>
      </p:sp>
      <p:sp>
        <p:nvSpPr>
          <p:cNvPr id="4" name="Slide Number Placeholder 3"/>
          <p:cNvSpPr>
            <a:spLocks noGrp="1"/>
          </p:cNvSpPr>
          <p:nvPr>
            <p:ph type="sldNum" sz="quarter" idx="10"/>
          </p:nvPr>
        </p:nvSpPr>
        <p:spPr/>
        <p:txBody>
          <a:bodyPr/>
          <a:lstStyle/>
          <a:p>
            <a:fld id="{94B982E0-4811-B14F-B2BB-EF443062CE73}"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specifically, they</a:t>
            </a:r>
            <a:r>
              <a:rPr lang="en-US" baseline="0" dirty="0" smtClean="0"/>
              <a:t> built an independent </a:t>
            </a:r>
            <a:r>
              <a:rPr lang="en-US" kern="0" dirty="0"/>
              <a:t>not-for-profit trade association – CommonWell Health Alliance - </a:t>
            </a:r>
            <a:r>
              <a:rPr lang="en-US" kern="0" dirty="0">
                <a:solidFill>
                  <a:schemeClr val="tx2"/>
                </a:solidFill>
              </a:rPr>
              <a:t>open to all HIT suppliers </a:t>
            </a:r>
            <a:r>
              <a:rPr lang="en-US" kern="0" dirty="0"/>
              <a:t>and others devoted to the simple notion that </a:t>
            </a:r>
            <a:r>
              <a:rPr lang="en-US" kern="0" dirty="0">
                <a:solidFill>
                  <a:schemeClr val="tx2"/>
                </a:solidFill>
              </a:rPr>
              <a:t>health data should be available </a:t>
            </a:r>
            <a:r>
              <a:rPr lang="en-US" kern="0" dirty="0"/>
              <a:t>to individuals and providers </a:t>
            </a:r>
            <a:r>
              <a:rPr lang="en-US" kern="0" dirty="0">
                <a:solidFill>
                  <a:schemeClr val="tx2"/>
                </a:solidFill>
              </a:rPr>
              <a:t>regardless of where care occurs</a:t>
            </a:r>
            <a:r>
              <a:rPr lang="en-US" kern="0" dirty="0"/>
              <a:t> and that provider </a:t>
            </a:r>
            <a:r>
              <a:rPr lang="en-US" kern="0" dirty="0">
                <a:solidFill>
                  <a:schemeClr val="tx2"/>
                </a:solidFill>
              </a:rPr>
              <a:t>access to this data must be built-in </a:t>
            </a:r>
            <a:r>
              <a:rPr lang="en-US" kern="0" dirty="0"/>
              <a:t>to HIT at a reasonable cost for use by a broad range of health care providers and the people they serve</a:t>
            </a:r>
          </a:p>
          <a:p>
            <a:endParaRPr lang="en-US" baseline="0" dirty="0" smtClean="0"/>
          </a:p>
          <a:p>
            <a:r>
              <a:rPr lang="en-US" baseline="0" dirty="0" smtClean="0"/>
              <a:t>In short, the Alliance aims to change the public’s perception about the availability of their health data by providing the first nationwide, patient directed network of networks to make this a reality.  </a:t>
            </a:r>
            <a:endParaRPr lang="en-US" dirty="0" smtClean="0"/>
          </a:p>
          <a:p>
            <a:endParaRPr lang="en-US" dirty="0"/>
          </a:p>
        </p:txBody>
      </p:sp>
      <p:sp>
        <p:nvSpPr>
          <p:cNvPr id="4" name="Slide Number Placeholder 3"/>
          <p:cNvSpPr>
            <a:spLocks noGrp="1"/>
          </p:cNvSpPr>
          <p:nvPr>
            <p:ph type="sldNum" sz="quarter" idx="10"/>
          </p:nvPr>
        </p:nvSpPr>
        <p:spPr/>
        <p:txBody>
          <a:bodyPr/>
          <a:lstStyle/>
          <a:p>
            <a:fld id="{FC6667BA-014C-4AE9-BB59-BCFBF07EE884}" type="slidenum">
              <a:rPr lang="en-US" smtClean="0">
                <a:solidFill>
                  <a:prstClr val="black"/>
                </a:solidFill>
              </a:rPr>
              <a:pPr/>
              <a:t>9</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982E0-4811-B14F-B2BB-EF443062CE73}"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buFont typeface="Arial" pitchFamily="34" charset="0"/>
              <a:buNone/>
            </a:pPr>
            <a:r>
              <a:rPr lang="en-US" baseline="0" dirty="0" smtClean="0"/>
              <a:t>Remember this visual from the Challenges section? </a:t>
            </a:r>
          </a:p>
          <a:p>
            <a:pPr>
              <a:spcBef>
                <a:spcPct val="0"/>
              </a:spcBef>
              <a:buFont typeface="Arial" pitchFamily="34" charset="0"/>
              <a:buNone/>
            </a:pPr>
            <a:r>
              <a:rPr lang="en-US" i="1" baseline="0" dirty="0" smtClean="0"/>
              <a:t>[Note: Orange words relate to the orange arrows. Blue words relate to the blue arrows.]</a:t>
            </a:r>
          </a:p>
          <a:p>
            <a:pPr>
              <a:spcBef>
                <a:spcPct val="0"/>
              </a:spcBef>
              <a:buFont typeface="Arial" pitchFamily="34" charset="0"/>
              <a:buNone/>
            </a:pPr>
            <a:r>
              <a:rPr lang="en-US" baseline="0" dirty="0" smtClean="0"/>
              <a:t> </a:t>
            </a:r>
          </a:p>
          <a:p>
            <a:pPr>
              <a:spcBef>
                <a:spcPct val="0"/>
              </a:spcBef>
              <a:buFont typeface="Arial" pitchFamily="34" charset="0"/>
              <a:buNone/>
            </a:pPr>
            <a:r>
              <a:rPr lang="en-US" baseline="0" dirty="0" smtClean="0"/>
              <a:t>Given the synopsis of our progress, now let’s talk about the services that CHA will provide. </a:t>
            </a:r>
          </a:p>
          <a:p>
            <a:pPr defTabSz="462321">
              <a:spcBef>
                <a:spcPct val="0"/>
              </a:spcBef>
              <a:defRPr/>
            </a:pPr>
            <a:endParaRPr lang="en-US" dirty="0"/>
          </a:p>
          <a:p>
            <a:pPr defTabSz="462321">
              <a:spcBef>
                <a:spcPct val="0"/>
              </a:spcBef>
              <a:defRPr/>
            </a:pPr>
            <a:r>
              <a:rPr lang="en-US" dirty="0"/>
              <a:t>The initial launch included the these core services:</a:t>
            </a:r>
          </a:p>
          <a:p>
            <a:pPr marL="231160" indent="-231160" defTabSz="462321">
              <a:spcBef>
                <a:spcPct val="0"/>
              </a:spcBef>
              <a:buFont typeface="+mj-lt"/>
              <a:buAutoNum type="arabicPeriod"/>
              <a:defRPr/>
            </a:pPr>
            <a:r>
              <a:rPr lang="en-US" dirty="0"/>
              <a:t>Consent Management: Deliver a patient-authorized means to simplify management of data sharing consents and authorizations.</a:t>
            </a:r>
          </a:p>
          <a:p>
            <a:pPr marL="231160" indent="-231160" defTabSz="462321">
              <a:spcBef>
                <a:spcPct val="0"/>
              </a:spcBef>
              <a:buFont typeface="+mj-lt"/>
              <a:buAutoNum type="arabicPeriod"/>
              <a:defRPr/>
            </a:pPr>
            <a:r>
              <a:rPr lang="en-US" dirty="0"/>
              <a:t>Identity Management: Provide a way for HIT suppliers to quickly and accurately identify patients as they transition through care facilities.</a:t>
            </a:r>
          </a:p>
          <a:p>
            <a:pPr marL="231160" indent="-231160" defTabSz="462321">
              <a:spcBef>
                <a:spcPct val="0"/>
              </a:spcBef>
              <a:buFont typeface="+mj-lt"/>
              <a:buAutoNum type="arabicPeriod"/>
              <a:defRPr/>
            </a:pPr>
            <a:r>
              <a:rPr lang="en-US" dirty="0"/>
              <a:t>Record Locator: Help providers locate and access their patients’ records, regardless of where the encounter occurred, by providing a “virtual table of contents” that documents available data from each encounter location. </a:t>
            </a:r>
          </a:p>
          <a:p>
            <a:pPr marL="231160" indent="-231160">
              <a:spcBef>
                <a:spcPct val="0"/>
              </a:spcBef>
              <a:buFont typeface="+mj-lt"/>
              <a:buAutoNum type="arabicPeriod"/>
            </a:pPr>
            <a:r>
              <a:rPr lang="en-US" baseline="0" dirty="0" smtClean="0"/>
              <a:t>Query &amp; Retrieve:  </a:t>
            </a:r>
            <a:r>
              <a:rPr lang="en-US" dirty="0" smtClean="0"/>
              <a:t>CommonWell is </a:t>
            </a:r>
            <a:r>
              <a:rPr lang="en-US" u="sng" dirty="0" smtClean="0"/>
              <a:t>not</a:t>
            </a:r>
            <a:r>
              <a:rPr lang="en-US" dirty="0" smtClean="0"/>
              <a:t> a data repository. We are merely</a:t>
            </a:r>
            <a:r>
              <a:rPr lang="en-US" baseline="0" dirty="0" smtClean="0"/>
              <a:t> a broker, making document query and retrieval quicker and more seamless. </a:t>
            </a:r>
          </a:p>
          <a:p>
            <a:pPr marL="231160" indent="-231160" defTabSz="462321">
              <a:spcBef>
                <a:spcPct val="0"/>
              </a:spcBef>
              <a:buFont typeface="+mj-lt"/>
              <a:buAutoNum type="arabicPeriod"/>
              <a:defRPr/>
            </a:pPr>
            <a:r>
              <a:rPr lang="en-US" dirty="0"/>
              <a:t>Trusted Data Access:  Provide authentication and auditing services that facilitate trusted data sharing among member systems.</a:t>
            </a:r>
          </a:p>
          <a:p>
            <a:pPr defTabSz="462321">
              <a:spcBef>
                <a:spcPct val="0"/>
              </a:spcBef>
              <a:buFont typeface="Arial" pitchFamily="34" charset="0"/>
              <a:buChar char="•"/>
              <a:defRPr/>
            </a:pPr>
            <a:endParaRPr lang="en-US" baseline="0" dirty="0" smtClean="0"/>
          </a:p>
          <a:p>
            <a:pPr defTabSz="462321">
              <a:spcBef>
                <a:spcPct val="0"/>
              </a:spcBef>
              <a:buFont typeface="Arial" pitchFamily="34" charset="0"/>
              <a:buChar char="•"/>
              <a:defRPr/>
            </a:pPr>
            <a:r>
              <a:rPr lang="en-US" baseline="0" dirty="0" smtClean="0"/>
              <a:t>What is </a:t>
            </a:r>
            <a:r>
              <a:rPr lang="en-US" b="1" baseline="0" dirty="0" smtClean="0"/>
              <a:t>unique</a:t>
            </a:r>
            <a:r>
              <a:rPr lang="en-US" baseline="0" dirty="0" smtClean="0"/>
              <a:t> about our approach is that in addition to organization registration, which is what HIEs do, we have a much more active and engaged enrollment and consent validation process that leads us to have stronger patient matching – which is happening at the national level, not just at the organization or HIE level </a:t>
            </a:r>
          </a:p>
          <a:p>
            <a:pPr defTabSz="462321">
              <a:spcBef>
                <a:spcPct val="0"/>
              </a:spcBef>
              <a:defRPr/>
            </a:pPr>
            <a:r>
              <a:rPr lang="en-US" baseline="0" dirty="0" smtClean="0"/>
              <a:t> </a:t>
            </a:r>
          </a:p>
          <a:p>
            <a:pPr defTabSz="462321">
              <a:spcBef>
                <a:spcPct val="0"/>
              </a:spcBef>
              <a:buFont typeface="Arial" pitchFamily="34" charset="0"/>
              <a:buChar char="•"/>
              <a:defRPr/>
            </a:pPr>
            <a:r>
              <a:rPr lang="en-US" baseline="0" dirty="0" smtClean="0"/>
              <a:t>CommonWell will provide a more streamlined way to support record query and retrieval, putting the patient at the center of the decision and of the information. You can almost think of this as an ATM model where you can withdraw cash from any bank’s ATM regardless of where your account resides. </a:t>
            </a:r>
          </a:p>
          <a:p>
            <a:pPr defTabSz="462321">
              <a:spcBef>
                <a:spcPct val="0"/>
              </a:spcBef>
              <a:buFont typeface="Arial" pitchFamily="34" charset="0"/>
              <a:buChar char="•"/>
              <a:defRPr/>
            </a:pPr>
            <a:endParaRPr lang="en-US" baseline="0" dirty="0" smtClean="0"/>
          </a:p>
          <a:p>
            <a:pPr defTabSz="462321">
              <a:spcBef>
                <a:spcPct val="0"/>
              </a:spcBef>
              <a:buFont typeface="Arial" pitchFamily="34" charset="0"/>
              <a:buChar char="•"/>
              <a:defRPr/>
            </a:pPr>
            <a:r>
              <a:rPr lang="en-US" b="1" baseline="0" dirty="0" smtClean="0"/>
              <a:t>Value</a:t>
            </a:r>
            <a:r>
              <a:rPr lang="en-US" baseline="0" dirty="0" smtClean="0"/>
              <a:t>: information is shared quickly and accurately </a:t>
            </a:r>
          </a:p>
          <a:p>
            <a:pPr>
              <a:spcBef>
                <a:spcPct val="0"/>
              </a:spcBef>
              <a:buFont typeface="Arial" pitchFamily="34" charset="0"/>
              <a:buNone/>
            </a:pPr>
            <a:endParaRPr lang="en-US" dirty="0" smtClean="0"/>
          </a:p>
          <a:p>
            <a:pPr>
              <a:spcBef>
                <a:spcPct val="0"/>
              </a:spcBef>
              <a:buFont typeface="Arial" pitchFamily="34" charset="0"/>
              <a:buNone/>
            </a:pPr>
            <a:r>
              <a:rPr lang="en-US" dirty="0" smtClean="0"/>
              <a:t>CommonWell is </a:t>
            </a:r>
            <a:r>
              <a:rPr lang="en-US" b="1" dirty="0" smtClean="0"/>
              <a:t>not a data repository</a:t>
            </a:r>
            <a:r>
              <a:rPr lang="en-US" dirty="0" smtClean="0"/>
              <a:t>. We are merely</a:t>
            </a:r>
            <a:r>
              <a:rPr lang="en-US" baseline="0" dirty="0" smtClean="0"/>
              <a:t> a broker, making document query and retrieval quicker and more seamless. </a:t>
            </a:r>
            <a:endParaRPr lang="en-US" dirty="0" smtClean="0"/>
          </a:p>
        </p:txBody>
      </p:sp>
      <p:sp>
        <p:nvSpPr>
          <p:cNvPr id="4" name="Slide Number Placeholder 3"/>
          <p:cNvSpPr>
            <a:spLocks noGrp="1"/>
          </p:cNvSpPr>
          <p:nvPr>
            <p:ph type="sldNum" sz="quarter" idx="10"/>
          </p:nvPr>
        </p:nvSpPr>
        <p:spPr/>
        <p:txBody>
          <a:bodyPr/>
          <a:lstStyle/>
          <a:p>
            <a:fld id="{FC6667BA-014C-4AE9-BB59-BCFBF07EE884}"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xfrm>
            <a:off x="2563813" y="887413"/>
            <a:ext cx="4260850" cy="23971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Arial" panose="020B0604020202020204" pitchFamily="34" charset="0"/>
                <a:cs typeface="Arial" panose="020B0604020202020204" pitchFamily="34" charset="0"/>
              </a:rPr>
              <a:t>Together we can accomplish great things.  Health care is personal and it is too important to stay the same. </a:t>
            </a:r>
          </a:p>
          <a:p>
            <a:r>
              <a:rPr lang="en-US" dirty="0">
                <a:latin typeface="Arial" panose="020B0604020202020204" pitchFamily="34" charset="0"/>
                <a:cs typeface="Arial" panose="020B0604020202020204" pitchFamily="34" charset="0"/>
              </a:rPr>
              <a:t> </a:t>
            </a:r>
          </a:p>
          <a:p>
            <a:r>
              <a:rPr lang="en-US" i="1" dirty="0">
                <a:latin typeface="Arial" panose="020B0604020202020204" pitchFamily="34" charset="0"/>
                <a:cs typeface="Arial" panose="020B0604020202020204" pitchFamily="34" charset="0"/>
              </a:rPr>
              <a:t>(Speaker note: option to reference your family in the photos (can replace the bottom-middle image) – i.e. </a:t>
            </a:r>
            <a:r>
              <a:rPr lang="en-US" altLang="en-US" i="1"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This is my family, and I believe in a better system, for them, that’s why I’m with Cerner)</a:t>
            </a:r>
            <a:endParaRPr lang="en-US" dirty="0">
              <a:latin typeface="Arial" panose="020B0604020202020204" pitchFamily="34" charset="0"/>
              <a:cs typeface="Arial" panose="020B0604020202020204" pitchFamily="34" charset="0"/>
            </a:endParaRPr>
          </a:p>
          <a:p>
            <a:endParaRPr lang="en-US" dirty="0">
              <a:latin typeface="Franklin Gothic Book" pitchFamily="34" charset="0"/>
            </a:endParaRP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51271" indent="-288950" eaLnBrk="0" hangingPunct="0">
              <a:defRPr sz="2400">
                <a:solidFill>
                  <a:schemeClr val="tx1"/>
                </a:solidFill>
                <a:latin typeface="Calibri" pitchFamily="34" charset="0"/>
                <a:ea typeface="MS PGothic" pitchFamily="34" charset="-128"/>
              </a:defRPr>
            </a:lvl2pPr>
            <a:lvl3pPr marL="1155802" indent="-231160" eaLnBrk="0" hangingPunct="0">
              <a:defRPr sz="2400">
                <a:solidFill>
                  <a:schemeClr val="tx1"/>
                </a:solidFill>
                <a:latin typeface="Calibri" pitchFamily="34" charset="0"/>
                <a:ea typeface="MS PGothic" pitchFamily="34" charset="-128"/>
              </a:defRPr>
            </a:lvl3pPr>
            <a:lvl4pPr marL="1618122" indent="-231160" eaLnBrk="0" hangingPunct="0">
              <a:defRPr sz="2400">
                <a:solidFill>
                  <a:schemeClr val="tx1"/>
                </a:solidFill>
                <a:latin typeface="Calibri" pitchFamily="34" charset="0"/>
                <a:ea typeface="MS PGothic" pitchFamily="34" charset="-128"/>
              </a:defRPr>
            </a:lvl4pPr>
            <a:lvl5pPr marL="2080443" indent="-231160" eaLnBrk="0" hangingPunct="0">
              <a:defRPr sz="2400">
                <a:solidFill>
                  <a:schemeClr val="tx1"/>
                </a:solidFill>
                <a:latin typeface="Calibri" pitchFamily="34" charset="0"/>
                <a:ea typeface="MS PGothic" pitchFamily="34" charset="-128"/>
              </a:defRPr>
            </a:lvl5pPr>
            <a:lvl6pPr marL="2542764" indent="-231160" defTabSz="218318" eaLnBrk="0" fontAlgn="base" hangingPunct="0">
              <a:spcBef>
                <a:spcPct val="0"/>
              </a:spcBef>
              <a:spcAft>
                <a:spcPct val="0"/>
              </a:spcAft>
              <a:defRPr sz="2400">
                <a:solidFill>
                  <a:schemeClr val="tx1"/>
                </a:solidFill>
                <a:latin typeface="Calibri" pitchFamily="34" charset="0"/>
                <a:ea typeface="MS PGothic" pitchFamily="34" charset="-128"/>
              </a:defRPr>
            </a:lvl6pPr>
            <a:lvl7pPr marL="3005084" indent="-231160" defTabSz="218318" eaLnBrk="0" fontAlgn="base" hangingPunct="0">
              <a:spcBef>
                <a:spcPct val="0"/>
              </a:spcBef>
              <a:spcAft>
                <a:spcPct val="0"/>
              </a:spcAft>
              <a:defRPr sz="2400">
                <a:solidFill>
                  <a:schemeClr val="tx1"/>
                </a:solidFill>
                <a:latin typeface="Calibri" pitchFamily="34" charset="0"/>
                <a:ea typeface="MS PGothic" pitchFamily="34" charset="-128"/>
              </a:defRPr>
            </a:lvl7pPr>
            <a:lvl8pPr marL="3467405" indent="-231160" defTabSz="218318" eaLnBrk="0" fontAlgn="base" hangingPunct="0">
              <a:spcBef>
                <a:spcPct val="0"/>
              </a:spcBef>
              <a:spcAft>
                <a:spcPct val="0"/>
              </a:spcAft>
              <a:defRPr sz="2400">
                <a:solidFill>
                  <a:schemeClr val="tx1"/>
                </a:solidFill>
                <a:latin typeface="Calibri" pitchFamily="34" charset="0"/>
                <a:ea typeface="MS PGothic" pitchFamily="34" charset="-128"/>
              </a:defRPr>
            </a:lvl8pPr>
            <a:lvl9pPr marL="3929725" indent="-231160" defTabSz="218318"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2C618BCA-2280-48CC-991B-97E60F52CCD1}" type="slidenum">
              <a:rPr lang="en-US" sz="600"/>
              <a:pPr eaLnBrk="1" hangingPunct="1"/>
              <a:t>13</a:t>
            </a:fld>
            <a:endParaRPr lang="en-US" sz="600"/>
          </a:p>
        </p:txBody>
      </p:sp>
    </p:spTree>
    <p:extLst>
      <p:ext uri="{BB962C8B-B14F-4D97-AF65-F5344CB8AC3E}">
        <p14:creationId xmlns:p14="http://schemas.microsoft.com/office/powerpoint/2010/main" xmlns="" val="36665943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2.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 Id="rId5" Type="http://schemas.openxmlformats.org/officeDocument/2006/relationships/image" Target="../media/image13.png"/><Relationship Id="rId4" Type="http://schemas.openxmlformats.org/officeDocument/2006/relationships/image" Target="../media/image12.jpe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0.jpe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12.jpe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4.xml"/><Relationship Id="rId4" Type="http://schemas.openxmlformats.org/officeDocument/2006/relationships/image" Target="../media/image10.jpe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 no images">
    <p:spTree>
      <p:nvGrpSpPr>
        <p:cNvPr id="1" name=""/>
        <p:cNvGrpSpPr/>
        <p:nvPr/>
      </p:nvGrpSpPr>
      <p:grpSpPr>
        <a:xfrm>
          <a:off x="0" y="0"/>
          <a:ext cx="0" cy="0"/>
          <a:chOff x="0" y="0"/>
          <a:chExt cx="0" cy="0"/>
        </a:xfrm>
      </p:grpSpPr>
      <p:grpSp>
        <p:nvGrpSpPr>
          <p:cNvPr id="18" name="Group 17"/>
          <p:cNvGrpSpPr/>
          <p:nvPr userDrawn="1"/>
        </p:nvGrpSpPr>
        <p:grpSpPr>
          <a:xfrm>
            <a:off x="3" y="-5943"/>
            <a:ext cx="12191999" cy="6903720"/>
            <a:chOff x="1" y="2698"/>
            <a:chExt cx="12191998" cy="6855302"/>
          </a:xfrm>
        </p:grpSpPr>
        <p:pic>
          <p:nvPicPr>
            <p:cNvPr id="19" name="Picture 6"/>
            <p:cNvPicPr>
              <a:picLocks noChangeAspect="1"/>
            </p:cNvPicPr>
            <p:nvPr userDrawn="1"/>
          </p:nvPicPr>
          <p:blipFill rotWithShape="1">
            <a:blip r:embed="rId2">
              <a:extLst>
                <a:ext uri="{28A0092B-C50C-407E-A947-70E740481C1C}">
                  <a14:useLocalDpi xmlns:a14="http://schemas.microsoft.com/office/drawing/2010/main" xmlns="" val="0"/>
                </a:ext>
              </a:extLst>
            </a:blip>
            <a:srcRect r="33997" b="970"/>
            <a:stretch/>
          </p:blipFill>
          <p:spPr bwMode="auto">
            <a:xfrm>
              <a:off x="1" y="2698"/>
              <a:ext cx="6095999" cy="68553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p:cNvPicPr>
              <a:picLocks noChangeAspect="1"/>
            </p:cNvPicPr>
            <p:nvPr userDrawn="1"/>
          </p:nvPicPr>
          <p:blipFill rotWithShape="1">
            <a:blip r:embed="rId2">
              <a:extLst>
                <a:ext uri="{28A0092B-C50C-407E-A947-70E740481C1C}">
                  <a14:useLocalDpi xmlns:a14="http://schemas.microsoft.com/office/drawing/2010/main" xmlns="" val="0"/>
                </a:ext>
              </a:extLst>
            </a:blip>
            <a:srcRect l="31820" r="996" b="970"/>
            <a:stretch/>
          </p:blipFill>
          <p:spPr bwMode="auto">
            <a:xfrm>
              <a:off x="5986930" y="2698"/>
              <a:ext cx="6205069" cy="68553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 name="Text Placeholder 13"/>
          <p:cNvSpPr>
            <a:spLocks noGrp="1"/>
          </p:cNvSpPr>
          <p:nvPr userDrawn="1">
            <p:ph type="body" sz="quarter" idx="10" hasCustomPrompt="1"/>
          </p:nvPr>
        </p:nvSpPr>
        <p:spPr>
          <a:xfrm>
            <a:off x="414870" y="5300255"/>
            <a:ext cx="7397751" cy="417164"/>
          </a:xfrm>
          <a:prstGeom prst="rect">
            <a:avLst/>
          </a:prstGeom>
        </p:spPr>
        <p:txBody>
          <a:bodyPr/>
          <a:lstStyle>
            <a:lvl1pPr marL="0" indent="0">
              <a:buNone/>
              <a:defRPr sz="2300" baseline="0">
                <a:solidFill>
                  <a:schemeClr val="bg1"/>
                </a:solidFill>
                <a:latin typeface="Arial" pitchFamily="34" charset="0"/>
                <a:cs typeface="Arial" pitchFamily="34" charset="0"/>
              </a:defRPr>
            </a:lvl1pPr>
          </a:lstStyle>
          <a:p>
            <a:pPr lvl="0"/>
            <a:r>
              <a:rPr lang="en-US" dirty="0" smtClean="0"/>
              <a:t>Presenter Name</a:t>
            </a:r>
            <a:endParaRPr lang="en-US" dirty="0"/>
          </a:p>
        </p:txBody>
      </p:sp>
      <p:sp>
        <p:nvSpPr>
          <p:cNvPr id="11" name="Text Placeholder 13"/>
          <p:cNvSpPr>
            <a:spLocks noGrp="1"/>
          </p:cNvSpPr>
          <p:nvPr userDrawn="1">
            <p:ph type="body" sz="quarter" idx="12" hasCustomPrompt="1"/>
          </p:nvPr>
        </p:nvSpPr>
        <p:spPr>
          <a:xfrm>
            <a:off x="414870" y="5728922"/>
            <a:ext cx="7397751" cy="287257"/>
          </a:xfrm>
          <a:prstGeom prst="rect">
            <a:avLst/>
          </a:prstGeom>
        </p:spPr>
        <p:txBody>
          <a:bodyPr>
            <a:noAutofit/>
          </a:bodyPr>
          <a:lstStyle>
            <a:lvl1pPr marL="0" indent="0">
              <a:buNone/>
              <a:defRPr sz="1600" i="1" baseline="0">
                <a:solidFill>
                  <a:schemeClr val="bg1"/>
                </a:solidFill>
                <a:latin typeface="Arial" pitchFamily="34" charset="0"/>
                <a:cs typeface="Arial" pitchFamily="34" charset="0"/>
              </a:defRPr>
            </a:lvl1pPr>
          </a:lstStyle>
          <a:p>
            <a:pPr lvl="0"/>
            <a:r>
              <a:rPr lang="en-US" dirty="0" smtClean="0"/>
              <a:t>Presenter Title</a:t>
            </a:r>
            <a:endParaRPr lang="en-US" dirty="0"/>
          </a:p>
        </p:txBody>
      </p:sp>
      <p:grpSp>
        <p:nvGrpSpPr>
          <p:cNvPr id="2" name="Group 1"/>
          <p:cNvGrpSpPr/>
          <p:nvPr userDrawn="1"/>
        </p:nvGrpSpPr>
        <p:grpSpPr>
          <a:xfrm>
            <a:off x="-11180" y="2250764"/>
            <a:ext cx="12203179" cy="2371824"/>
            <a:chOff x="-11180" y="2250764"/>
            <a:chExt cx="12203178" cy="2371824"/>
          </a:xfrm>
        </p:grpSpPr>
        <p:sp>
          <p:nvSpPr>
            <p:cNvPr id="14" name="Rectangle 7"/>
            <p:cNvSpPr>
              <a:spLocks/>
            </p:cNvSpPr>
            <p:nvPr userDrawn="1"/>
          </p:nvSpPr>
          <p:spPr bwMode="auto">
            <a:xfrm>
              <a:off x="1" y="2252755"/>
              <a:ext cx="12191997" cy="23656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43608" tIns="21804" rIns="43608" bIns="21804" anchor="ctr"/>
            <a:lstStyle/>
            <a:p>
              <a:pPr algn="ctr" defTabSz="215889"/>
              <a:endParaRPr lang="en-US" sz="1900" dirty="0">
                <a:solidFill>
                  <a:srgbClr val="FFFFFF"/>
                </a:solidFill>
                <a:latin typeface="Franklin Gothic Book" pitchFamily="34" charset="0"/>
              </a:endParaRPr>
            </a:p>
          </p:txBody>
        </p:sp>
        <p:sp>
          <p:nvSpPr>
            <p:cNvPr id="15" name="Parallelogram 11"/>
            <p:cNvSpPr/>
            <p:nvPr userDrawn="1"/>
          </p:nvSpPr>
          <p:spPr bwMode="auto">
            <a:xfrm>
              <a:off x="-11180" y="2250764"/>
              <a:ext cx="8474314" cy="2371824"/>
            </a:xfrm>
            <a:custGeom>
              <a:avLst/>
              <a:gdLst>
                <a:gd name="connsiteX0" fmla="*/ 0 w 7110584"/>
                <a:gd name="connsiteY0" fmla="*/ 2367666 h 2367666"/>
                <a:gd name="connsiteX1" fmla="*/ 775198 w 7110584"/>
                <a:gd name="connsiteY1" fmla="*/ 0 h 2367666"/>
                <a:gd name="connsiteX2" fmla="*/ 7110584 w 7110584"/>
                <a:gd name="connsiteY2" fmla="*/ 0 h 2367666"/>
                <a:gd name="connsiteX3" fmla="*/ 6335386 w 7110584"/>
                <a:gd name="connsiteY3" fmla="*/ 2367666 h 2367666"/>
                <a:gd name="connsiteX4" fmla="*/ 0 w 7110584"/>
                <a:gd name="connsiteY4" fmla="*/ 2367666 h 2367666"/>
                <a:gd name="connsiteX0" fmla="*/ 0 w 7110584"/>
                <a:gd name="connsiteY0" fmla="*/ 2367666 h 2367666"/>
                <a:gd name="connsiteX1" fmla="*/ 820442 w 7110584"/>
                <a:gd name="connsiteY1" fmla="*/ 0 h 2367666"/>
                <a:gd name="connsiteX2" fmla="*/ 7110584 w 7110584"/>
                <a:gd name="connsiteY2" fmla="*/ 0 h 2367666"/>
                <a:gd name="connsiteX3" fmla="*/ 6335386 w 7110584"/>
                <a:gd name="connsiteY3" fmla="*/ 2367666 h 2367666"/>
                <a:gd name="connsiteX4" fmla="*/ 0 w 7110584"/>
                <a:gd name="connsiteY4" fmla="*/ 2367666 h 2367666"/>
                <a:gd name="connsiteX0" fmla="*/ 0 w 6291434"/>
                <a:gd name="connsiteY0" fmla="*/ 2367666 h 2367666"/>
                <a:gd name="connsiteX1" fmla="*/ 1292 w 6291434"/>
                <a:gd name="connsiteY1" fmla="*/ 0 h 2367666"/>
                <a:gd name="connsiteX2" fmla="*/ 6291434 w 6291434"/>
                <a:gd name="connsiteY2" fmla="*/ 0 h 2367666"/>
                <a:gd name="connsiteX3" fmla="*/ 5516236 w 6291434"/>
                <a:gd name="connsiteY3" fmla="*/ 2367666 h 2367666"/>
                <a:gd name="connsiteX4" fmla="*/ 0 w 6291434"/>
                <a:gd name="connsiteY4" fmla="*/ 2367666 h 2367666"/>
                <a:gd name="connsiteX0" fmla="*/ 2176220 w 8467654"/>
                <a:gd name="connsiteY0" fmla="*/ 2367666 h 2367666"/>
                <a:gd name="connsiteX1" fmla="*/ 0 w 8467654"/>
                <a:gd name="connsiteY1" fmla="*/ 0 h 2367666"/>
                <a:gd name="connsiteX2" fmla="*/ 8467654 w 8467654"/>
                <a:gd name="connsiteY2" fmla="*/ 0 h 2367666"/>
                <a:gd name="connsiteX3" fmla="*/ 7692456 w 8467654"/>
                <a:gd name="connsiteY3" fmla="*/ 2367666 h 2367666"/>
                <a:gd name="connsiteX4" fmla="*/ 2176220 w 8467654"/>
                <a:gd name="connsiteY4" fmla="*/ 2367666 h 2367666"/>
                <a:gd name="connsiteX0" fmla="*/ 0 w 8476695"/>
                <a:gd name="connsiteY0" fmla="*/ 2359917 h 2367666"/>
                <a:gd name="connsiteX1" fmla="*/ 9041 w 8476695"/>
                <a:gd name="connsiteY1" fmla="*/ 0 h 2367666"/>
                <a:gd name="connsiteX2" fmla="*/ 8476695 w 8476695"/>
                <a:gd name="connsiteY2" fmla="*/ 0 h 2367666"/>
                <a:gd name="connsiteX3" fmla="*/ 7701497 w 8476695"/>
                <a:gd name="connsiteY3" fmla="*/ 2367666 h 2367666"/>
                <a:gd name="connsiteX4" fmla="*/ 0 w 8476695"/>
                <a:gd name="connsiteY4" fmla="*/ 2359917 h 2367666"/>
                <a:gd name="connsiteX0" fmla="*/ 0 w 8474314"/>
                <a:gd name="connsiteY0" fmla="*/ 2371824 h 2371824"/>
                <a:gd name="connsiteX1" fmla="*/ 6660 w 8474314"/>
                <a:gd name="connsiteY1" fmla="*/ 0 h 2371824"/>
                <a:gd name="connsiteX2" fmla="*/ 8474314 w 8474314"/>
                <a:gd name="connsiteY2" fmla="*/ 0 h 2371824"/>
                <a:gd name="connsiteX3" fmla="*/ 7699116 w 8474314"/>
                <a:gd name="connsiteY3" fmla="*/ 2367666 h 2371824"/>
                <a:gd name="connsiteX4" fmla="*/ 0 w 8474314"/>
                <a:gd name="connsiteY4" fmla="*/ 2371824 h 2371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4314" h="2371824">
                  <a:moveTo>
                    <a:pt x="0" y="2371824"/>
                  </a:moveTo>
                  <a:cubicBezTo>
                    <a:pt x="431" y="1582602"/>
                    <a:pt x="6229" y="789222"/>
                    <a:pt x="6660" y="0"/>
                  </a:cubicBezTo>
                  <a:lnTo>
                    <a:pt x="8474314" y="0"/>
                  </a:lnTo>
                  <a:lnTo>
                    <a:pt x="7699116" y="2367666"/>
                  </a:lnTo>
                  <a:lnTo>
                    <a:pt x="0" y="2371824"/>
                  </a:lnTo>
                  <a:close/>
                </a:path>
              </a:pathLst>
            </a:cu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66695" marR="0" indent="-366695" algn="ctr" defTabSz="976265" rtl="0" eaLnBrk="1" fontAlgn="base" latinLnBrk="0" hangingPunct="1">
                <a:lnSpc>
                  <a:spcPct val="100000"/>
                </a:lnSpc>
                <a:spcBef>
                  <a:spcPct val="20000"/>
                </a:spcBef>
                <a:spcAft>
                  <a:spcPct val="0"/>
                </a:spcAft>
                <a:buClrTx/>
                <a:buSzPct val="140000"/>
                <a:buFontTx/>
                <a:buNone/>
                <a:tabLst/>
              </a:pPr>
              <a:endParaRPr lang="en-US"/>
            </a:p>
          </p:txBody>
        </p:sp>
        <p:pic>
          <p:nvPicPr>
            <p:cNvPr id="21" name="Picture 20"/>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8806401" y="3099583"/>
              <a:ext cx="2735504" cy="671976"/>
            </a:xfrm>
            <a:prstGeom prst="rect">
              <a:avLst/>
            </a:prstGeom>
            <a:noFill/>
            <a:ln>
              <a:noFill/>
            </a:ln>
          </p:spPr>
        </p:pic>
      </p:grpSp>
      <p:sp>
        <p:nvSpPr>
          <p:cNvPr id="9" name="Text Placeholder 13"/>
          <p:cNvSpPr>
            <a:spLocks noGrp="1"/>
          </p:cNvSpPr>
          <p:nvPr userDrawn="1">
            <p:ph type="body" sz="quarter" idx="13" hasCustomPrompt="1"/>
          </p:nvPr>
        </p:nvSpPr>
        <p:spPr>
          <a:xfrm>
            <a:off x="414870" y="6342057"/>
            <a:ext cx="7397751" cy="287257"/>
          </a:xfrm>
          <a:prstGeom prst="rect">
            <a:avLst/>
          </a:prstGeom>
        </p:spPr>
        <p:txBody>
          <a:bodyPr>
            <a:normAutofit/>
          </a:bodyPr>
          <a:lstStyle>
            <a:lvl1pPr marL="0" indent="0">
              <a:buNone/>
              <a:defRPr sz="1500" i="0" baseline="0">
                <a:solidFill>
                  <a:schemeClr val="bg1"/>
                </a:solidFill>
                <a:latin typeface="Arial" pitchFamily="34" charset="0"/>
                <a:cs typeface="Arial" pitchFamily="34" charset="0"/>
              </a:defRPr>
            </a:lvl1pPr>
          </a:lstStyle>
          <a:p>
            <a:pPr lvl="0"/>
            <a:fld id="{B00CC99A-1AEC-4AAA-92D0-EFFF73746BF4}" type="datetime4">
              <a:rPr lang="en-US" smtClean="0"/>
              <a:pPr lvl="0"/>
              <a:t>June 18, 2015</a:t>
            </a:fld>
            <a:endParaRPr lang="en-US" dirty="0"/>
          </a:p>
        </p:txBody>
      </p:sp>
      <p:sp>
        <p:nvSpPr>
          <p:cNvPr id="4" name="Title 3"/>
          <p:cNvSpPr>
            <a:spLocks noGrp="1"/>
          </p:cNvSpPr>
          <p:nvPr userDrawn="1">
            <p:ph type="title"/>
          </p:nvPr>
        </p:nvSpPr>
        <p:spPr>
          <a:xfrm>
            <a:off x="414337" y="2259017"/>
            <a:ext cx="6857587" cy="2370667"/>
          </a:xfrm>
          <a:prstGeom prst="rect">
            <a:avLst/>
          </a:prstGeom>
        </p:spPr>
        <p:txBody>
          <a:bodyPr/>
          <a:lstStyle>
            <a:lvl1pPr>
              <a:lnSpc>
                <a:spcPct val="90000"/>
              </a:lnSpc>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xmlns="" val="2084487244"/>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imag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5"/>
          <p:cNvSpPr>
            <a:spLocks noGrp="1"/>
          </p:cNvSpPr>
          <p:nvPr>
            <p:ph type="pic" sz="quarter" idx="12"/>
          </p:nvPr>
        </p:nvSpPr>
        <p:spPr>
          <a:xfrm>
            <a:off x="420524" y="1280160"/>
            <a:ext cx="5255683" cy="2332616"/>
          </a:xfrm>
        </p:spPr>
        <p:txBody>
          <a:bodyPr/>
          <a:lstStyle>
            <a:lvl1pPr marL="0" indent="0">
              <a:buNone/>
              <a:defRPr/>
            </a:lvl1pPr>
          </a:lstStyle>
          <a:p>
            <a:r>
              <a:rPr lang="en-US" smtClean="0"/>
              <a:t>Click icon to add picture</a:t>
            </a:r>
            <a:endParaRPr lang="en-US" dirty="0"/>
          </a:p>
        </p:txBody>
      </p:sp>
      <p:sp>
        <p:nvSpPr>
          <p:cNvPr id="9" name="Content Placeholder 8"/>
          <p:cNvSpPr>
            <a:spLocks noGrp="1"/>
          </p:cNvSpPr>
          <p:nvPr>
            <p:ph sz="quarter" idx="14"/>
          </p:nvPr>
        </p:nvSpPr>
        <p:spPr>
          <a:xfrm>
            <a:off x="6089403" y="1279529"/>
            <a:ext cx="4883399" cy="4772025"/>
          </a:xfrm>
        </p:spPr>
        <p:txBody>
          <a:bodyPr/>
          <a:lstStyle>
            <a:lvl1pPr>
              <a:defRPr sz="2400"/>
            </a:lvl1pPr>
            <a:lvl2pPr>
              <a:defRPr sz="2300"/>
            </a:lvl2pPr>
            <a:lvl3pPr>
              <a:defRPr sz="2000"/>
            </a:lvl3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5"/>
          <p:cNvSpPr>
            <a:spLocks noGrp="1"/>
          </p:cNvSpPr>
          <p:nvPr>
            <p:ph type="pic" sz="quarter" idx="15"/>
          </p:nvPr>
        </p:nvSpPr>
        <p:spPr>
          <a:xfrm>
            <a:off x="420524" y="3718935"/>
            <a:ext cx="5255683" cy="2332616"/>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xmlns="" val="3637473272"/>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ation 2">
    <p:spTree>
      <p:nvGrpSpPr>
        <p:cNvPr id="1" name=""/>
        <p:cNvGrpSpPr/>
        <p:nvPr/>
      </p:nvGrpSpPr>
      <p:grpSpPr>
        <a:xfrm>
          <a:off x="0" y="0"/>
          <a:ext cx="0" cy="0"/>
          <a:chOff x="0" y="0"/>
          <a:chExt cx="0" cy="0"/>
        </a:xfrm>
      </p:grpSpPr>
      <p:grpSp>
        <p:nvGrpSpPr>
          <p:cNvPr id="15" name="Group 14"/>
          <p:cNvGrpSpPr/>
          <p:nvPr userDrawn="1"/>
        </p:nvGrpSpPr>
        <p:grpSpPr>
          <a:xfrm>
            <a:off x="3" y="-5943"/>
            <a:ext cx="12191999" cy="6903720"/>
            <a:chOff x="1" y="2698"/>
            <a:chExt cx="12191998" cy="6855302"/>
          </a:xfrm>
        </p:grpSpPr>
        <p:pic>
          <p:nvPicPr>
            <p:cNvPr id="16" name="Picture 6"/>
            <p:cNvPicPr>
              <a:picLocks noChangeAspect="1"/>
            </p:cNvPicPr>
            <p:nvPr userDrawn="1"/>
          </p:nvPicPr>
          <p:blipFill rotWithShape="1">
            <a:blip r:embed="rId2">
              <a:extLst>
                <a:ext uri="{28A0092B-C50C-407E-A947-70E740481C1C}">
                  <a14:useLocalDpi xmlns:a14="http://schemas.microsoft.com/office/drawing/2010/main" xmlns="" val="0"/>
                </a:ext>
              </a:extLst>
            </a:blip>
            <a:srcRect r="33997" b="970"/>
            <a:stretch/>
          </p:blipFill>
          <p:spPr bwMode="auto">
            <a:xfrm>
              <a:off x="1" y="2698"/>
              <a:ext cx="6095999" cy="68553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p:cNvPicPr>
              <a:picLocks noChangeAspect="1"/>
            </p:cNvPicPr>
            <p:nvPr userDrawn="1"/>
          </p:nvPicPr>
          <p:blipFill rotWithShape="1">
            <a:blip r:embed="rId2">
              <a:extLst>
                <a:ext uri="{28A0092B-C50C-407E-A947-70E740481C1C}">
                  <a14:useLocalDpi xmlns:a14="http://schemas.microsoft.com/office/drawing/2010/main" xmlns="" val="0"/>
                </a:ext>
              </a:extLst>
            </a:blip>
            <a:srcRect l="31820" r="996" b="970"/>
            <a:stretch/>
          </p:blipFill>
          <p:spPr bwMode="auto">
            <a:xfrm>
              <a:off x="5986930" y="2698"/>
              <a:ext cx="6205069" cy="68553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 name="TextBox 3"/>
          <p:cNvSpPr txBox="1"/>
          <p:nvPr/>
        </p:nvSpPr>
        <p:spPr>
          <a:xfrm>
            <a:off x="9735892" y="2845967"/>
            <a:ext cx="1997829" cy="2041732"/>
          </a:xfrm>
          <a:prstGeom prst="rect">
            <a:avLst/>
          </a:prstGeom>
        </p:spPr>
        <p:txBody>
          <a:bodyPr lIns="91436" tIns="45718" rIns="91436" bIns="45718"/>
          <a:lstStyle/>
          <a:p>
            <a:pPr>
              <a:defRPr/>
            </a:pPr>
            <a:r>
              <a:rPr lang="en-US" sz="20000" b="0" cap="none" spc="0" dirty="0">
                <a:ln>
                  <a:noFill/>
                </a:ln>
                <a:solidFill>
                  <a:schemeClr val="accent1">
                    <a:lumMod val="40000"/>
                    <a:lumOff val="60000"/>
                  </a:schemeClr>
                </a:solidFill>
                <a:effectLst/>
                <a:latin typeface="+mn-lt"/>
                <a:ea typeface="ＭＳ Ｐゴシック" charset="0"/>
                <a:cs typeface="ＭＳ Ｐゴシック" charset="0"/>
              </a:rPr>
              <a:t>”</a:t>
            </a:r>
            <a:endParaRPr lang="en-US" sz="20000" b="0" cap="none" spc="0" dirty="0">
              <a:ln>
                <a:noFill/>
              </a:ln>
              <a:solidFill>
                <a:schemeClr val="accent1">
                  <a:lumMod val="40000"/>
                  <a:lumOff val="60000"/>
                </a:schemeClr>
              </a:solidFill>
              <a:effectLst/>
              <a:latin typeface="+mn-lt"/>
              <a:ea typeface="ＭＳ Ｐゴシック" charset="0"/>
              <a:cs typeface="Franklin Gothic Book"/>
            </a:endParaRPr>
          </a:p>
        </p:txBody>
      </p:sp>
      <p:sp>
        <p:nvSpPr>
          <p:cNvPr id="6" name="TextBox 5"/>
          <p:cNvSpPr txBox="1"/>
          <p:nvPr/>
        </p:nvSpPr>
        <p:spPr>
          <a:xfrm>
            <a:off x="1113433" y="947416"/>
            <a:ext cx="1964267" cy="2142907"/>
          </a:xfrm>
          <a:prstGeom prst="rect">
            <a:avLst/>
          </a:prstGeom>
          <a:ln>
            <a:noFill/>
          </a:ln>
          <a:effectLst/>
        </p:spPr>
        <p:txBody>
          <a:bodyPr lIns="91436" tIns="45718" rIns="91436" bIns="45718"/>
          <a:lstStyle/>
          <a:p>
            <a:pPr>
              <a:defRPr/>
            </a:pPr>
            <a:r>
              <a:rPr lang="en-US" sz="20000" b="0" cap="none" spc="0" dirty="0">
                <a:ln>
                  <a:noFill/>
                </a:ln>
                <a:solidFill>
                  <a:schemeClr val="accent1">
                    <a:lumMod val="40000"/>
                    <a:lumOff val="60000"/>
                  </a:schemeClr>
                </a:solidFill>
                <a:effectLst/>
                <a:latin typeface="+mn-lt"/>
                <a:ea typeface="ＭＳ Ｐゴシック" charset="0"/>
                <a:cs typeface="ＭＳ Ｐゴシック" charset="0"/>
              </a:rPr>
              <a:t>“</a:t>
            </a:r>
            <a:endParaRPr lang="en-US" sz="20000" b="0" cap="none" spc="0" dirty="0">
              <a:ln>
                <a:noFill/>
              </a:ln>
              <a:solidFill>
                <a:schemeClr val="accent1">
                  <a:lumMod val="40000"/>
                  <a:lumOff val="60000"/>
                </a:schemeClr>
              </a:solidFill>
              <a:effectLst/>
              <a:latin typeface="+mn-lt"/>
              <a:ea typeface="ＭＳ Ｐゴシック" charset="0"/>
              <a:cs typeface="Franklin Gothic Book"/>
            </a:endParaRPr>
          </a:p>
        </p:txBody>
      </p:sp>
      <p:sp>
        <p:nvSpPr>
          <p:cNvPr id="7" name="Text Placeholder 8"/>
          <p:cNvSpPr>
            <a:spLocks noGrp="1"/>
          </p:cNvSpPr>
          <p:nvPr>
            <p:ph type="body" sz="quarter" idx="10" hasCustomPrompt="1"/>
          </p:nvPr>
        </p:nvSpPr>
        <p:spPr>
          <a:xfrm>
            <a:off x="2011681" y="1969707"/>
            <a:ext cx="7841403" cy="1871663"/>
          </a:xfrm>
          <a:prstGeom prst="rect">
            <a:avLst/>
          </a:prstGeom>
        </p:spPr>
        <p:txBody>
          <a:bodyPr anchor="ctr">
            <a:normAutofit/>
          </a:bodyPr>
          <a:lstStyle>
            <a:lvl1pPr marL="0" indent="0" algn="ctr">
              <a:buNone/>
              <a:defRPr sz="2800" baseline="0">
                <a:solidFill>
                  <a:schemeClr val="bg1"/>
                </a:solidFill>
              </a:defRPr>
            </a:lvl1pPr>
          </a:lstStyle>
          <a:p>
            <a:pPr lvl="0"/>
            <a:r>
              <a:rPr lang="en-US" dirty="0" smtClean="0"/>
              <a:t>Put your quote in here</a:t>
            </a:r>
          </a:p>
        </p:txBody>
      </p:sp>
      <p:sp>
        <p:nvSpPr>
          <p:cNvPr id="8" name="Text Placeholder 10"/>
          <p:cNvSpPr>
            <a:spLocks noGrp="1"/>
          </p:cNvSpPr>
          <p:nvPr>
            <p:ph type="body" sz="quarter" idx="11" hasCustomPrompt="1"/>
          </p:nvPr>
        </p:nvSpPr>
        <p:spPr>
          <a:xfrm>
            <a:off x="5160828" y="4419883"/>
            <a:ext cx="4692257" cy="297748"/>
          </a:xfrm>
          <a:prstGeom prst="rect">
            <a:avLst/>
          </a:prstGeom>
        </p:spPr>
        <p:txBody>
          <a:bodyPr>
            <a:noAutofit/>
          </a:bodyPr>
          <a:lstStyle>
            <a:lvl1pPr marL="0" indent="0" algn="r">
              <a:buNone/>
              <a:defRPr sz="2000" i="1">
                <a:solidFill>
                  <a:schemeClr val="bg1"/>
                </a:solidFill>
                <a:latin typeface="Arial" pitchFamily="34" charset="0"/>
                <a:cs typeface="Arial" pitchFamily="34" charset="0"/>
              </a:defRPr>
            </a:lvl1pPr>
          </a:lstStyle>
          <a:p>
            <a:pPr lvl="0"/>
            <a:r>
              <a:rPr lang="en-US" dirty="0" smtClean="0"/>
              <a:t>Name here</a:t>
            </a:r>
            <a:endParaRPr lang="en-US" dirty="0"/>
          </a:p>
        </p:txBody>
      </p:sp>
      <p:sp>
        <p:nvSpPr>
          <p:cNvPr id="9" name="Text Placeholder 10"/>
          <p:cNvSpPr>
            <a:spLocks noGrp="1"/>
          </p:cNvSpPr>
          <p:nvPr>
            <p:ph type="body" sz="quarter" idx="12" hasCustomPrompt="1"/>
          </p:nvPr>
        </p:nvSpPr>
        <p:spPr>
          <a:xfrm>
            <a:off x="5170188" y="5080519"/>
            <a:ext cx="4692257" cy="297748"/>
          </a:xfrm>
          <a:prstGeom prst="rect">
            <a:avLst/>
          </a:prstGeom>
        </p:spPr>
        <p:txBody>
          <a:bodyPr anchor="ctr">
            <a:noAutofit/>
          </a:bodyPr>
          <a:lstStyle>
            <a:lvl1pPr marL="0" indent="0" algn="r">
              <a:buNone/>
              <a:defRPr lang="en-US" sz="1500" i="1" baseline="0" dirty="0">
                <a:solidFill>
                  <a:schemeClr val="bg1"/>
                </a:solidFill>
                <a:latin typeface="Arial" pitchFamily="34" charset="0"/>
                <a:ea typeface="ＭＳ Ｐゴシック" pitchFamily="-112" charset="-128"/>
                <a:cs typeface="Arial" pitchFamily="34" charset="0"/>
              </a:defRPr>
            </a:lvl1pPr>
          </a:lstStyle>
          <a:p>
            <a:pPr marL="0" marR="0" lvl="0" indent="0" algn="r" defTabSz="914354" rtl="0" eaLnBrk="1" fontAlgn="base" latinLnBrk="0" hangingPunct="1">
              <a:lnSpc>
                <a:spcPct val="80000"/>
              </a:lnSpc>
              <a:spcBef>
                <a:spcPts val="1400"/>
              </a:spcBef>
              <a:spcAft>
                <a:spcPct val="0"/>
              </a:spcAft>
              <a:buClr>
                <a:srgbClr val="3294D3"/>
              </a:buClr>
              <a:buSzPct val="130000"/>
              <a:buFont typeface="Wingdings" pitchFamily="2" charset="2"/>
              <a:buNone/>
              <a:tabLst/>
            </a:pPr>
            <a:r>
              <a:rPr lang="en-US" dirty="0" smtClean="0"/>
              <a:t>Organization here</a:t>
            </a:r>
            <a:endParaRPr lang="en-US" dirty="0"/>
          </a:p>
        </p:txBody>
      </p:sp>
      <p:sp>
        <p:nvSpPr>
          <p:cNvPr id="10" name="Text Placeholder 10"/>
          <p:cNvSpPr>
            <a:spLocks noGrp="1"/>
          </p:cNvSpPr>
          <p:nvPr>
            <p:ph type="body" sz="quarter" idx="13" hasCustomPrompt="1"/>
          </p:nvPr>
        </p:nvSpPr>
        <p:spPr>
          <a:xfrm>
            <a:off x="5164432" y="4774554"/>
            <a:ext cx="4692257" cy="297748"/>
          </a:xfrm>
          <a:prstGeom prst="rect">
            <a:avLst/>
          </a:prstGeom>
        </p:spPr>
        <p:txBody>
          <a:bodyPr anchor="ctr">
            <a:noAutofit/>
          </a:bodyPr>
          <a:lstStyle>
            <a:lvl1pPr marL="0" indent="0" algn="r">
              <a:buNone/>
              <a:defRPr lang="en-US" sz="1500" i="1" baseline="0" dirty="0">
                <a:solidFill>
                  <a:schemeClr val="bg1"/>
                </a:solidFill>
                <a:latin typeface="Arial" pitchFamily="34" charset="0"/>
                <a:ea typeface="ＭＳ Ｐゴシック" pitchFamily="-112" charset="-128"/>
                <a:cs typeface="Arial" pitchFamily="34" charset="0"/>
              </a:defRPr>
            </a:lvl1pPr>
          </a:lstStyle>
          <a:p>
            <a:pPr marL="0" marR="0" lvl="0" indent="0" algn="r" defTabSz="914354" rtl="0" eaLnBrk="1" fontAlgn="base" latinLnBrk="0" hangingPunct="1">
              <a:lnSpc>
                <a:spcPct val="80000"/>
              </a:lnSpc>
              <a:spcBef>
                <a:spcPts val="1400"/>
              </a:spcBef>
              <a:spcAft>
                <a:spcPct val="0"/>
              </a:spcAft>
              <a:buClr>
                <a:srgbClr val="3294D3"/>
              </a:buClr>
              <a:buSzPct val="130000"/>
              <a:buFont typeface="Wingdings" pitchFamily="2" charset="2"/>
              <a:buNone/>
              <a:tabLst/>
            </a:pPr>
            <a:r>
              <a:rPr lang="en-US" dirty="0" smtClean="0"/>
              <a:t>Title here</a:t>
            </a:r>
            <a:endParaRPr lang="en-US" dirty="0"/>
          </a:p>
        </p:txBody>
      </p:sp>
      <p:sp>
        <p:nvSpPr>
          <p:cNvPr id="18" name="TextBox 17"/>
          <p:cNvSpPr txBox="1"/>
          <p:nvPr userDrawn="1"/>
        </p:nvSpPr>
        <p:spPr>
          <a:xfrm>
            <a:off x="0" y="6689262"/>
            <a:ext cx="11540312" cy="174407"/>
          </a:xfrm>
          <a:prstGeom prst="rect">
            <a:avLst/>
          </a:prstGeom>
          <a:noFill/>
        </p:spPr>
        <p:txBody>
          <a:bodyPr wrap="square" lIns="91436" tIns="45718" rIns="91436" bIns="45718" rtlCol="0">
            <a:spAutoFit/>
          </a:bodyPr>
          <a:lstStyle/>
          <a:p>
            <a:pPr marL="0" marR="0" indent="0" algn="l" defTabSz="914354" rtl="0" eaLnBrk="1" fontAlgn="base" latinLnBrk="0" hangingPunct="1">
              <a:lnSpc>
                <a:spcPct val="100000"/>
              </a:lnSpc>
              <a:spcBef>
                <a:spcPct val="0"/>
              </a:spcBef>
              <a:spcAft>
                <a:spcPct val="0"/>
              </a:spcAft>
              <a:buClrTx/>
              <a:buSzTx/>
              <a:buFontTx/>
              <a:buNone/>
              <a:tabLst/>
              <a:defRPr/>
            </a:pPr>
            <a:r>
              <a:rPr lang="en-US" sz="500" b="0" kern="1200" dirty="0" smtClean="0">
                <a:solidFill>
                  <a:schemeClr val="accent1">
                    <a:lumMod val="40000"/>
                    <a:lumOff val="60000"/>
                  </a:schemeClr>
                </a:solidFill>
                <a:latin typeface="Arial" pitchFamily="34" charset="0"/>
                <a:ea typeface="ＭＳ Ｐゴシック" pitchFamily="34" charset="-128"/>
                <a:cs typeface="+mn-cs"/>
              </a:rPr>
              <a:t>1310231286_Widescreen</a:t>
            </a:r>
            <a:r>
              <a:rPr lang="en-US" sz="500" b="0" kern="1200" baseline="0" dirty="0" smtClean="0">
                <a:solidFill>
                  <a:schemeClr val="accent1">
                    <a:lumMod val="40000"/>
                    <a:lumOff val="60000"/>
                  </a:schemeClr>
                </a:solidFill>
                <a:latin typeface="Arial" pitchFamily="34" charset="0"/>
                <a:ea typeface="ＭＳ Ｐゴシック" pitchFamily="34" charset="-128"/>
                <a:cs typeface="+mn-cs"/>
              </a:rPr>
              <a:t> - </a:t>
            </a:r>
            <a:r>
              <a:rPr lang="en-US" sz="500" b="0" kern="1200" dirty="0" smtClean="0">
                <a:solidFill>
                  <a:schemeClr val="accent1">
                    <a:lumMod val="40000"/>
                    <a:lumOff val="60000"/>
                  </a:schemeClr>
                </a:solidFill>
                <a:latin typeface="Arial" pitchFamily="34" charset="0"/>
                <a:ea typeface="ＭＳ Ｐゴシック" pitchFamily="34" charset="-128"/>
                <a:cs typeface="+mn-cs"/>
              </a:rPr>
              <a:t>Cerner PPT template_v2.3 updated: 0115</a:t>
            </a:r>
            <a:r>
              <a:rPr lang="en-US" sz="500" b="0" kern="1200" baseline="0" dirty="0" smtClean="0">
                <a:solidFill>
                  <a:schemeClr val="accent1">
                    <a:lumMod val="40000"/>
                    <a:lumOff val="60000"/>
                  </a:schemeClr>
                </a:solidFill>
                <a:latin typeface="Arial" pitchFamily="34" charset="0"/>
                <a:ea typeface="ＭＳ Ｐゴシック" pitchFamily="34" charset="-128"/>
                <a:cs typeface="+mn-cs"/>
              </a:rPr>
              <a:t>   </a:t>
            </a:r>
            <a:r>
              <a:rPr lang="en-US" sz="500" b="0" dirty="0" smtClean="0">
                <a:solidFill>
                  <a:schemeClr val="accent1">
                    <a:lumMod val="40000"/>
                    <a:lumOff val="60000"/>
                  </a:schemeClr>
                </a:solidFill>
              </a:rPr>
              <a:t>© Cerner Corporation.  All rights reserved.  This document contains Cerner confidential and/or proprietary information belonging to Cerner Corporation and/or its related affiliates which may not be reproduced or transmitted in any form or by any means without the express written consent of Cerner. </a:t>
            </a:r>
          </a:p>
        </p:txBody>
      </p:sp>
      <p:sp>
        <p:nvSpPr>
          <p:cNvPr id="19" name="TextBox 18"/>
          <p:cNvSpPr txBox="1"/>
          <p:nvPr userDrawn="1"/>
        </p:nvSpPr>
        <p:spPr>
          <a:xfrm>
            <a:off x="11561334" y="6474371"/>
            <a:ext cx="420460" cy="276999"/>
          </a:xfrm>
          <a:prstGeom prst="rect">
            <a:avLst/>
          </a:prstGeom>
          <a:noFill/>
        </p:spPr>
        <p:txBody>
          <a:bodyPr wrap="square" lIns="91436" tIns="45718" rIns="91436" bIns="45718" rtlCol="0">
            <a:spAutoFit/>
          </a:bodyPr>
          <a:lstStyle/>
          <a:p>
            <a:fld id="{39B9A8E6-500A-494F-8511-CB834C088D51}" type="slidenum">
              <a:rPr lang="en-US" sz="1200" smtClean="0">
                <a:solidFill>
                  <a:schemeClr val="accent1">
                    <a:lumMod val="40000"/>
                    <a:lumOff val="60000"/>
                  </a:schemeClr>
                </a:solidFill>
              </a:rPr>
              <a:pPr/>
              <a:t>‹#›</a:t>
            </a:fld>
            <a:endParaRPr lang="en-US" sz="1200" dirty="0">
              <a:solidFill>
                <a:schemeClr val="accent1">
                  <a:lumMod val="40000"/>
                  <a:lumOff val="60000"/>
                </a:schemeClr>
              </a:solidFill>
            </a:endParaRPr>
          </a:p>
        </p:txBody>
      </p:sp>
    </p:spTree>
    <p:extLst>
      <p:ext uri="{BB962C8B-B14F-4D97-AF65-F5344CB8AC3E}">
        <p14:creationId xmlns:p14="http://schemas.microsoft.com/office/powerpoint/2010/main" xmlns="" val="3957270054"/>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Quotation 3">
    <p:spTree>
      <p:nvGrpSpPr>
        <p:cNvPr id="1" name=""/>
        <p:cNvGrpSpPr/>
        <p:nvPr/>
      </p:nvGrpSpPr>
      <p:grpSpPr>
        <a:xfrm>
          <a:off x="0" y="0"/>
          <a:ext cx="0" cy="0"/>
          <a:chOff x="0" y="0"/>
          <a:chExt cx="0" cy="0"/>
        </a:xfrm>
      </p:grpSpPr>
      <p:grpSp>
        <p:nvGrpSpPr>
          <p:cNvPr id="21" name="Group 20"/>
          <p:cNvGrpSpPr/>
          <p:nvPr userDrawn="1"/>
        </p:nvGrpSpPr>
        <p:grpSpPr>
          <a:xfrm>
            <a:off x="3" y="-5941"/>
            <a:ext cx="12191999" cy="6903720"/>
            <a:chOff x="1" y="2699"/>
            <a:chExt cx="12191999" cy="6855302"/>
          </a:xfrm>
        </p:grpSpPr>
        <p:pic>
          <p:nvPicPr>
            <p:cNvPr id="25" name="Picture 6"/>
            <p:cNvPicPr>
              <a:picLocks noChangeAspect="1"/>
            </p:cNvPicPr>
            <p:nvPr userDrawn="1"/>
          </p:nvPicPr>
          <p:blipFill rotWithShape="1">
            <a:blip r:embed="rId2">
              <a:extLst>
                <a:ext uri="{28A0092B-C50C-407E-A947-70E740481C1C}">
                  <a14:useLocalDpi xmlns:a14="http://schemas.microsoft.com/office/drawing/2010/main" xmlns="" val="0"/>
                </a:ext>
              </a:extLst>
            </a:blip>
            <a:srcRect r="33997" b="970"/>
            <a:stretch/>
          </p:blipFill>
          <p:spPr bwMode="auto">
            <a:xfrm>
              <a:off x="1" y="2699"/>
              <a:ext cx="6095999" cy="68553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6"/>
            <p:cNvPicPr>
              <a:picLocks noChangeAspect="1"/>
            </p:cNvPicPr>
            <p:nvPr userDrawn="1"/>
          </p:nvPicPr>
          <p:blipFill rotWithShape="1">
            <a:blip r:embed="rId2">
              <a:extLst>
                <a:ext uri="{28A0092B-C50C-407E-A947-70E740481C1C}">
                  <a14:useLocalDpi xmlns:a14="http://schemas.microsoft.com/office/drawing/2010/main" xmlns="" val="0"/>
                </a:ext>
              </a:extLst>
            </a:blip>
            <a:srcRect l="31914" r="996" b="970"/>
            <a:stretch/>
          </p:blipFill>
          <p:spPr bwMode="auto">
            <a:xfrm>
              <a:off x="5995570" y="2699"/>
              <a:ext cx="6196430" cy="68553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9" name="TextBox 18"/>
          <p:cNvSpPr txBox="1"/>
          <p:nvPr userDrawn="1"/>
        </p:nvSpPr>
        <p:spPr>
          <a:xfrm>
            <a:off x="9735892" y="2845967"/>
            <a:ext cx="1997829" cy="2041732"/>
          </a:xfrm>
          <a:prstGeom prst="rect">
            <a:avLst/>
          </a:prstGeom>
        </p:spPr>
        <p:txBody>
          <a:bodyPr lIns="91436" tIns="45718" rIns="91436" bIns="45718"/>
          <a:lstStyle/>
          <a:p>
            <a:pPr>
              <a:defRPr/>
            </a:pPr>
            <a:r>
              <a:rPr lang="en-US" sz="20000" b="0" cap="none" spc="0" dirty="0">
                <a:ln>
                  <a:noFill/>
                </a:ln>
                <a:solidFill>
                  <a:schemeClr val="accent2">
                    <a:lumMod val="40000"/>
                    <a:lumOff val="60000"/>
                  </a:schemeClr>
                </a:solidFill>
                <a:effectLst/>
                <a:latin typeface="+mn-lt"/>
                <a:ea typeface="ＭＳ Ｐゴシック" charset="0"/>
                <a:cs typeface="ＭＳ Ｐゴシック" charset="0"/>
              </a:rPr>
              <a:t>”</a:t>
            </a:r>
            <a:endParaRPr lang="en-US" sz="20000" b="0" cap="none" spc="0" dirty="0">
              <a:ln>
                <a:noFill/>
              </a:ln>
              <a:solidFill>
                <a:schemeClr val="accent2">
                  <a:lumMod val="40000"/>
                  <a:lumOff val="60000"/>
                </a:schemeClr>
              </a:solidFill>
              <a:effectLst/>
              <a:latin typeface="+mn-lt"/>
              <a:ea typeface="ＭＳ Ｐゴシック" charset="0"/>
              <a:cs typeface="Franklin Gothic Book"/>
            </a:endParaRPr>
          </a:p>
        </p:txBody>
      </p:sp>
      <p:sp>
        <p:nvSpPr>
          <p:cNvPr id="20" name="TextBox 19"/>
          <p:cNvSpPr txBox="1"/>
          <p:nvPr userDrawn="1"/>
        </p:nvSpPr>
        <p:spPr>
          <a:xfrm>
            <a:off x="1113433" y="947416"/>
            <a:ext cx="1964267" cy="2142907"/>
          </a:xfrm>
          <a:prstGeom prst="rect">
            <a:avLst/>
          </a:prstGeom>
          <a:ln>
            <a:noFill/>
          </a:ln>
          <a:effectLst/>
        </p:spPr>
        <p:txBody>
          <a:bodyPr lIns="91436" tIns="45718" rIns="91436" bIns="45718"/>
          <a:lstStyle/>
          <a:p>
            <a:pPr>
              <a:defRPr/>
            </a:pPr>
            <a:r>
              <a:rPr lang="en-US" sz="20000" b="0" cap="none" spc="0" dirty="0">
                <a:ln>
                  <a:noFill/>
                </a:ln>
                <a:solidFill>
                  <a:schemeClr val="accent2">
                    <a:lumMod val="40000"/>
                    <a:lumOff val="60000"/>
                  </a:schemeClr>
                </a:solidFill>
                <a:effectLst/>
                <a:latin typeface="+mn-lt"/>
                <a:ea typeface="ＭＳ Ｐゴシック" charset="0"/>
                <a:cs typeface="ＭＳ Ｐゴシック" charset="0"/>
              </a:rPr>
              <a:t>“</a:t>
            </a:r>
            <a:endParaRPr lang="en-US" sz="20000" b="0" cap="none" spc="0" dirty="0">
              <a:ln>
                <a:noFill/>
              </a:ln>
              <a:solidFill>
                <a:schemeClr val="accent2">
                  <a:lumMod val="40000"/>
                  <a:lumOff val="60000"/>
                </a:schemeClr>
              </a:solidFill>
              <a:effectLst/>
              <a:latin typeface="+mn-lt"/>
              <a:ea typeface="ＭＳ Ｐゴシック" charset="0"/>
              <a:cs typeface="Franklin Gothic Book"/>
            </a:endParaRPr>
          </a:p>
        </p:txBody>
      </p:sp>
      <p:sp>
        <p:nvSpPr>
          <p:cNvPr id="22" name="Text Placeholder 10"/>
          <p:cNvSpPr>
            <a:spLocks noGrp="1"/>
          </p:cNvSpPr>
          <p:nvPr>
            <p:ph type="body" sz="quarter" idx="11" hasCustomPrompt="1"/>
          </p:nvPr>
        </p:nvSpPr>
        <p:spPr>
          <a:xfrm>
            <a:off x="5160828" y="4419883"/>
            <a:ext cx="4692257" cy="297748"/>
          </a:xfrm>
          <a:prstGeom prst="rect">
            <a:avLst/>
          </a:prstGeom>
        </p:spPr>
        <p:txBody>
          <a:bodyPr>
            <a:noAutofit/>
          </a:bodyPr>
          <a:lstStyle>
            <a:lvl1pPr marL="0" indent="0" algn="r">
              <a:buNone/>
              <a:defRPr sz="2000" i="1">
                <a:solidFill>
                  <a:schemeClr val="bg1"/>
                </a:solidFill>
                <a:latin typeface="Arial" pitchFamily="34" charset="0"/>
                <a:cs typeface="Arial" pitchFamily="34" charset="0"/>
              </a:defRPr>
            </a:lvl1pPr>
          </a:lstStyle>
          <a:p>
            <a:pPr lvl="0"/>
            <a:r>
              <a:rPr lang="en-US" dirty="0" smtClean="0"/>
              <a:t>Name here</a:t>
            </a:r>
            <a:endParaRPr lang="en-US" dirty="0"/>
          </a:p>
        </p:txBody>
      </p:sp>
      <p:sp>
        <p:nvSpPr>
          <p:cNvPr id="23" name="Text Placeholder 10"/>
          <p:cNvSpPr>
            <a:spLocks noGrp="1"/>
          </p:cNvSpPr>
          <p:nvPr>
            <p:ph type="body" sz="quarter" idx="12" hasCustomPrompt="1"/>
          </p:nvPr>
        </p:nvSpPr>
        <p:spPr>
          <a:xfrm>
            <a:off x="5170188" y="5080519"/>
            <a:ext cx="4692257" cy="297748"/>
          </a:xfrm>
          <a:prstGeom prst="rect">
            <a:avLst/>
          </a:prstGeom>
        </p:spPr>
        <p:txBody>
          <a:bodyPr anchor="ctr">
            <a:noAutofit/>
          </a:bodyPr>
          <a:lstStyle>
            <a:lvl1pPr marL="0" indent="0" algn="r">
              <a:buNone/>
              <a:defRPr lang="en-US" sz="1500" i="1" baseline="0" dirty="0">
                <a:solidFill>
                  <a:schemeClr val="bg1"/>
                </a:solidFill>
                <a:latin typeface="Arial" pitchFamily="34" charset="0"/>
                <a:ea typeface="ＭＳ Ｐゴシック" pitchFamily="-112" charset="-128"/>
                <a:cs typeface="Arial" pitchFamily="34" charset="0"/>
              </a:defRPr>
            </a:lvl1pPr>
          </a:lstStyle>
          <a:p>
            <a:pPr marL="0" marR="0" lvl="0" indent="0" algn="r" defTabSz="914354" rtl="0" eaLnBrk="1" fontAlgn="base" latinLnBrk="0" hangingPunct="1">
              <a:lnSpc>
                <a:spcPct val="80000"/>
              </a:lnSpc>
              <a:spcBef>
                <a:spcPts val="1400"/>
              </a:spcBef>
              <a:spcAft>
                <a:spcPct val="0"/>
              </a:spcAft>
              <a:buClr>
                <a:srgbClr val="3294D3"/>
              </a:buClr>
              <a:buSzPct val="130000"/>
              <a:buFont typeface="Wingdings" pitchFamily="2" charset="2"/>
              <a:buNone/>
              <a:tabLst/>
            </a:pPr>
            <a:r>
              <a:rPr lang="en-US" dirty="0" smtClean="0"/>
              <a:t>Organization here</a:t>
            </a:r>
            <a:endParaRPr lang="en-US" dirty="0"/>
          </a:p>
        </p:txBody>
      </p:sp>
      <p:sp>
        <p:nvSpPr>
          <p:cNvPr id="24" name="Text Placeholder 10"/>
          <p:cNvSpPr>
            <a:spLocks noGrp="1"/>
          </p:cNvSpPr>
          <p:nvPr>
            <p:ph type="body" sz="quarter" idx="13" hasCustomPrompt="1"/>
          </p:nvPr>
        </p:nvSpPr>
        <p:spPr>
          <a:xfrm>
            <a:off x="5164432" y="4774554"/>
            <a:ext cx="4692257" cy="297748"/>
          </a:xfrm>
          <a:prstGeom prst="rect">
            <a:avLst/>
          </a:prstGeom>
        </p:spPr>
        <p:txBody>
          <a:bodyPr anchor="ctr">
            <a:noAutofit/>
          </a:bodyPr>
          <a:lstStyle>
            <a:lvl1pPr marL="0" indent="0" algn="r">
              <a:buNone/>
              <a:defRPr lang="en-US" sz="1500" i="1" baseline="0" dirty="0">
                <a:solidFill>
                  <a:schemeClr val="bg1"/>
                </a:solidFill>
                <a:latin typeface="Arial" pitchFamily="34" charset="0"/>
                <a:ea typeface="ＭＳ Ｐゴシック" pitchFamily="-112" charset="-128"/>
                <a:cs typeface="Arial" pitchFamily="34" charset="0"/>
              </a:defRPr>
            </a:lvl1pPr>
          </a:lstStyle>
          <a:p>
            <a:pPr marL="0" marR="0" lvl="0" indent="0" algn="r" defTabSz="914354" rtl="0" eaLnBrk="1" fontAlgn="base" latinLnBrk="0" hangingPunct="1">
              <a:lnSpc>
                <a:spcPct val="80000"/>
              </a:lnSpc>
              <a:spcBef>
                <a:spcPts val="1400"/>
              </a:spcBef>
              <a:spcAft>
                <a:spcPct val="0"/>
              </a:spcAft>
              <a:buClr>
                <a:srgbClr val="3294D3"/>
              </a:buClr>
              <a:buSzPct val="130000"/>
              <a:buFont typeface="Wingdings" pitchFamily="2" charset="2"/>
              <a:buNone/>
              <a:tabLst/>
            </a:pPr>
            <a:r>
              <a:rPr lang="en-US" dirty="0" smtClean="0"/>
              <a:t>Title here</a:t>
            </a:r>
            <a:endParaRPr lang="en-US" dirty="0"/>
          </a:p>
        </p:txBody>
      </p:sp>
      <p:sp>
        <p:nvSpPr>
          <p:cNvPr id="13" name="Text Placeholder 8"/>
          <p:cNvSpPr>
            <a:spLocks noGrp="1"/>
          </p:cNvSpPr>
          <p:nvPr>
            <p:ph type="body" sz="quarter" idx="10" hasCustomPrompt="1"/>
          </p:nvPr>
        </p:nvSpPr>
        <p:spPr>
          <a:xfrm>
            <a:off x="2011681" y="1969707"/>
            <a:ext cx="7841403" cy="1871663"/>
          </a:xfrm>
          <a:prstGeom prst="rect">
            <a:avLst/>
          </a:prstGeom>
        </p:spPr>
        <p:txBody>
          <a:bodyPr anchor="ctr">
            <a:normAutofit/>
          </a:bodyPr>
          <a:lstStyle>
            <a:lvl1pPr marL="0" indent="0" algn="ctr">
              <a:buNone/>
              <a:defRPr sz="2800" baseline="0">
                <a:solidFill>
                  <a:schemeClr val="bg1"/>
                </a:solidFill>
              </a:defRPr>
            </a:lvl1pPr>
          </a:lstStyle>
          <a:p>
            <a:pPr lvl="0"/>
            <a:r>
              <a:rPr lang="en-US" dirty="0" smtClean="0"/>
              <a:t>Put your quote in here</a:t>
            </a:r>
          </a:p>
        </p:txBody>
      </p:sp>
      <p:sp>
        <p:nvSpPr>
          <p:cNvPr id="17" name="TextBox 16"/>
          <p:cNvSpPr txBox="1"/>
          <p:nvPr userDrawn="1"/>
        </p:nvSpPr>
        <p:spPr>
          <a:xfrm>
            <a:off x="0" y="6684735"/>
            <a:ext cx="11540312" cy="174407"/>
          </a:xfrm>
          <a:prstGeom prst="rect">
            <a:avLst/>
          </a:prstGeom>
          <a:noFill/>
        </p:spPr>
        <p:txBody>
          <a:bodyPr wrap="square" lIns="91436" tIns="45718" rIns="91436" bIns="45718" rtlCol="0">
            <a:spAutoFit/>
          </a:bodyPr>
          <a:lstStyle/>
          <a:p>
            <a:pPr marL="0" marR="0" indent="0" algn="l" defTabSz="914354" rtl="0" eaLnBrk="1" fontAlgn="base" latinLnBrk="0" hangingPunct="1">
              <a:lnSpc>
                <a:spcPct val="100000"/>
              </a:lnSpc>
              <a:spcBef>
                <a:spcPct val="0"/>
              </a:spcBef>
              <a:spcAft>
                <a:spcPct val="0"/>
              </a:spcAft>
              <a:buClrTx/>
              <a:buSzTx/>
              <a:buFontTx/>
              <a:buNone/>
              <a:tabLst/>
              <a:defRPr/>
            </a:pPr>
            <a:r>
              <a:rPr lang="en-US" sz="500" b="0" kern="1200" dirty="0" smtClean="0">
                <a:solidFill>
                  <a:schemeClr val="accent2">
                    <a:lumMod val="40000"/>
                    <a:lumOff val="60000"/>
                  </a:schemeClr>
                </a:solidFill>
                <a:latin typeface="Arial" pitchFamily="34" charset="0"/>
                <a:ea typeface="ＭＳ Ｐゴシック" pitchFamily="34" charset="-128"/>
                <a:cs typeface="+mn-cs"/>
              </a:rPr>
              <a:t>1310231286_Widescreen</a:t>
            </a:r>
            <a:r>
              <a:rPr lang="en-US" sz="500" b="0" kern="1200" baseline="0" dirty="0" smtClean="0">
                <a:solidFill>
                  <a:schemeClr val="accent2">
                    <a:lumMod val="40000"/>
                    <a:lumOff val="60000"/>
                  </a:schemeClr>
                </a:solidFill>
                <a:latin typeface="Arial" pitchFamily="34" charset="0"/>
                <a:ea typeface="ＭＳ Ｐゴシック" pitchFamily="34" charset="-128"/>
                <a:cs typeface="+mn-cs"/>
              </a:rPr>
              <a:t> - </a:t>
            </a:r>
            <a:r>
              <a:rPr lang="en-US" sz="500" b="0" kern="1200" dirty="0" smtClean="0">
                <a:solidFill>
                  <a:schemeClr val="accent2">
                    <a:lumMod val="40000"/>
                    <a:lumOff val="60000"/>
                  </a:schemeClr>
                </a:solidFill>
                <a:latin typeface="Arial" pitchFamily="34" charset="0"/>
                <a:ea typeface="ＭＳ Ｐゴシック" pitchFamily="34" charset="-128"/>
                <a:cs typeface="+mn-cs"/>
              </a:rPr>
              <a:t>Cerner PPT template_v2.3 updated: 0115</a:t>
            </a:r>
            <a:r>
              <a:rPr lang="en-US" sz="500" b="0" kern="1200" baseline="0" dirty="0" smtClean="0">
                <a:solidFill>
                  <a:schemeClr val="accent2">
                    <a:lumMod val="40000"/>
                    <a:lumOff val="60000"/>
                  </a:schemeClr>
                </a:solidFill>
                <a:latin typeface="Arial" pitchFamily="34" charset="0"/>
                <a:ea typeface="ＭＳ Ｐゴシック" pitchFamily="34" charset="-128"/>
                <a:cs typeface="+mn-cs"/>
              </a:rPr>
              <a:t>   </a:t>
            </a:r>
            <a:r>
              <a:rPr lang="en-US" sz="500" b="0" dirty="0" smtClean="0">
                <a:solidFill>
                  <a:schemeClr val="accent2">
                    <a:lumMod val="40000"/>
                    <a:lumOff val="60000"/>
                  </a:schemeClr>
                </a:solidFill>
              </a:rPr>
              <a:t>© Cerner Corporation.  All rights reserved.  This document contains Cerner confidential and/or proprietary information belonging to Cerner Corporation and/or its related affiliates which may not be reproduced or transmitted in any form or by any means without the express written consent of Cerner. </a:t>
            </a:r>
          </a:p>
        </p:txBody>
      </p:sp>
      <p:sp>
        <p:nvSpPr>
          <p:cNvPr id="18" name="TextBox 17"/>
          <p:cNvSpPr txBox="1"/>
          <p:nvPr userDrawn="1"/>
        </p:nvSpPr>
        <p:spPr>
          <a:xfrm>
            <a:off x="11561334" y="6474371"/>
            <a:ext cx="420460" cy="276999"/>
          </a:xfrm>
          <a:prstGeom prst="rect">
            <a:avLst/>
          </a:prstGeom>
          <a:noFill/>
        </p:spPr>
        <p:txBody>
          <a:bodyPr wrap="square" lIns="91436" tIns="45718" rIns="91436" bIns="45718" rtlCol="0">
            <a:spAutoFit/>
          </a:bodyPr>
          <a:lstStyle/>
          <a:p>
            <a:fld id="{39B9A8E6-500A-494F-8511-CB834C088D51}" type="slidenum">
              <a:rPr lang="en-US" sz="1200" smtClean="0">
                <a:solidFill>
                  <a:schemeClr val="accent2">
                    <a:lumMod val="40000"/>
                    <a:lumOff val="60000"/>
                  </a:schemeClr>
                </a:solidFill>
              </a:rPr>
              <a:pPr/>
              <a:t>‹#›</a:t>
            </a:fld>
            <a:endParaRPr lang="en-US" sz="1200" dirty="0">
              <a:solidFill>
                <a:schemeClr val="accent2">
                  <a:lumMod val="40000"/>
                  <a:lumOff val="60000"/>
                </a:schemeClr>
              </a:solidFill>
            </a:endParaRPr>
          </a:p>
        </p:txBody>
      </p:sp>
    </p:spTree>
    <p:extLst>
      <p:ext uri="{BB962C8B-B14F-4D97-AF65-F5344CB8AC3E}">
        <p14:creationId xmlns:p14="http://schemas.microsoft.com/office/powerpoint/2010/main" xmlns="" val="3376911735"/>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ation ">
    <p:spTree>
      <p:nvGrpSpPr>
        <p:cNvPr id="1" name=""/>
        <p:cNvGrpSpPr/>
        <p:nvPr/>
      </p:nvGrpSpPr>
      <p:grpSpPr>
        <a:xfrm>
          <a:off x="0" y="0"/>
          <a:ext cx="0" cy="0"/>
          <a:chOff x="0" y="0"/>
          <a:chExt cx="0" cy="0"/>
        </a:xfrm>
      </p:grpSpPr>
      <p:grpSp>
        <p:nvGrpSpPr>
          <p:cNvPr id="3" name="Group 14"/>
          <p:cNvGrpSpPr>
            <a:grpSpLocks/>
          </p:cNvGrpSpPr>
          <p:nvPr/>
        </p:nvGrpSpPr>
        <p:grpSpPr bwMode="auto">
          <a:xfrm>
            <a:off x="0" y="4343401"/>
            <a:ext cx="7012517" cy="2087563"/>
            <a:chOff x="-422728" y="4800600"/>
            <a:chExt cx="5805606" cy="1695965"/>
          </a:xfrm>
        </p:grpSpPr>
        <p:pic>
          <p:nvPicPr>
            <p:cNvPr id="4" name="Picture 15" descr="angle_bar.png" hidden="1"/>
            <p:cNvPicPr>
              <a:picLocks noChangeAspect="1"/>
            </p:cNvPicPr>
            <p:nvPr/>
          </p:nvPicPr>
          <p:blipFill>
            <a:blip r:embed="rId2">
              <a:extLst>
                <a:ext uri="{28A0092B-C50C-407E-A947-70E740481C1C}">
                  <a14:useLocalDpi xmlns:a14="http://schemas.microsoft.com/office/drawing/2010/main" xmlns=""/>
                </a:ext>
              </a:extLst>
            </a:blip>
            <a:srcRect/>
            <a:stretch>
              <a:fillRect/>
            </a:stretch>
          </p:blipFill>
          <p:spPr bwMode="auto">
            <a:xfrm>
              <a:off x="-422728" y="4800600"/>
              <a:ext cx="5796910" cy="169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6" descr="angle_bar.png" hidden="1"/>
            <p:cNvPicPr>
              <a:picLocks noChangeAspect="1"/>
            </p:cNvPicPr>
            <p:nvPr/>
          </p:nvPicPr>
          <p:blipFill>
            <a:blip r:embed="rId2">
              <a:extLst>
                <a:ext uri="{28A0092B-C50C-407E-A947-70E740481C1C}">
                  <a14:useLocalDpi xmlns:a14="http://schemas.microsoft.com/office/drawing/2010/main" xmlns=""/>
                </a:ext>
              </a:extLst>
            </a:blip>
            <a:srcRect/>
            <a:stretch>
              <a:fillRect/>
            </a:stretch>
          </p:blipFill>
          <p:spPr bwMode="auto">
            <a:xfrm>
              <a:off x="-414032" y="4801990"/>
              <a:ext cx="5796910" cy="169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4" name="TextBox 13"/>
          <p:cNvSpPr txBox="1"/>
          <p:nvPr userDrawn="1"/>
        </p:nvSpPr>
        <p:spPr>
          <a:xfrm>
            <a:off x="9735892" y="2845967"/>
            <a:ext cx="1997829" cy="2041732"/>
          </a:xfrm>
          <a:prstGeom prst="rect">
            <a:avLst/>
          </a:prstGeom>
        </p:spPr>
        <p:txBody>
          <a:bodyPr lIns="91436" tIns="45718" rIns="91436" bIns="45718"/>
          <a:lstStyle/>
          <a:p>
            <a:pPr>
              <a:defRPr/>
            </a:pPr>
            <a:r>
              <a:rPr lang="en-US" sz="20000" b="0" cap="none" spc="0" dirty="0">
                <a:ln>
                  <a:noFill/>
                </a:ln>
                <a:solidFill>
                  <a:schemeClr val="tx1">
                    <a:lumMod val="40000"/>
                    <a:lumOff val="60000"/>
                  </a:schemeClr>
                </a:solidFill>
                <a:effectLst/>
                <a:latin typeface="+mn-lt"/>
                <a:ea typeface="ＭＳ Ｐゴシック" charset="0"/>
                <a:cs typeface="ＭＳ Ｐゴシック" charset="0"/>
              </a:rPr>
              <a:t>”</a:t>
            </a:r>
            <a:endParaRPr lang="en-US" sz="20000" b="0" cap="none" spc="0" dirty="0">
              <a:ln>
                <a:noFill/>
              </a:ln>
              <a:solidFill>
                <a:schemeClr val="tx1">
                  <a:lumMod val="40000"/>
                  <a:lumOff val="60000"/>
                </a:schemeClr>
              </a:solidFill>
              <a:effectLst/>
              <a:latin typeface="+mn-lt"/>
              <a:ea typeface="ＭＳ Ｐゴシック" charset="0"/>
              <a:cs typeface="Franklin Gothic Book"/>
            </a:endParaRPr>
          </a:p>
        </p:txBody>
      </p:sp>
      <p:sp>
        <p:nvSpPr>
          <p:cNvPr id="15" name="TextBox 14"/>
          <p:cNvSpPr txBox="1"/>
          <p:nvPr userDrawn="1"/>
        </p:nvSpPr>
        <p:spPr>
          <a:xfrm>
            <a:off x="1113433" y="947416"/>
            <a:ext cx="1964267" cy="2142907"/>
          </a:xfrm>
          <a:prstGeom prst="rect">
            <a:avLst/>
          </a:prstGeom>
          <a:ln>
            <a:noFill/>
          </a:ln>
          <a:effectLst/>
        </p:spPr>
        <p:txBody>
          <a:bodyPr lIns="91436" tIns="45718" rIns="91436" bIns="45718"/>
          <a:lstStyle/>
          <a:p>
            <a:pPr>
              <a:defRPr/>
            </a:pPr>
            <a:r>
              <a:rPr lang="en-US" sz="20000" b="0" cap="none" spc="0" dirty="0">
                <a:ln>
                  <a:noFill/>
                </a:ln>
                <a:solidFill>
                  <a:schemeClr val="tx1">
                    <a:lumMod val="40000"/>
                    <a:lumOff val="60000"/>
                  </a:schemeClr>
                </a:solidFill>
                <a:effectLst/>
                <a:latin typeface="+mn-lt"/>
                <a:ea typeface="ＭＳ Ｐゴシック" charset="0"/>
                <a:cs typeface="ＭＳ Ｐゴシック" charset="0"/>
              </a:rPr>
              <a:t>“</a:t>
            </a:r>
            <a:endParaRPr lang="en-US" sz="20000" b="0" cap="none" spc="0" dirty="0">
              <a:ln>
                <a:noFill/>
              </a:ln>
              <a:solidFill>
                <a:schemeClr val="tx1">
                  <a:lumMod val="40000"/>
                  <a:lumOff val="60000"/>
                </a:schemeClr>
              </a:solidFill>
              <a:effectLst/>
              <a:latin typeface="+mn-lt"/>
              <a:ea typeface="ＭＳ Ｐゴシック" charset="0"/>
              <a:cs typeface="Franklin Gothic Book"/>
            </a:endParaRPr>
          </a:p>
        </p:txBody>
      </p:sp>
      <p:sp>
        <p:nvSpPr>
          <p:cNvPr id="17" name="Text Placeholder 10"/>
          <p:cNvSpPr>
            <a:spLocks noGrp="1"/>
          </p:cNvSpPr>
          <p:nvPr>
            <p:ph type="body" sz="quarter" idx="11" hasCustomPrompt="1"/>
          </p:nvPr>
        </p:nvSpPr>
        <p:spPr>
          <a:xfrm>
            <a:off x="5160828" y="4419883"/>
            <a:ext cx="4692257" cy="297748"/>
          </a:xfrm>
          <a:prstGeom prst="rect">
            <a:avLst/>
          </a:prstGeom>
        </p:spPr>
        <p:txBody>
          <a:bodyPr>
            <a:noAutofit/>
          </a:bodyPr>
          <a:lstStyle>
            <a:lvl1pPr marL="0" indent="0" algn="r">
              <a:buNone/>
              <a:defRPr sz="2000" i="1">
                <a:solidFill>
                  <a:schemeClr val="tx1"/>
                </a:solidFill>
                <a:latin typeface="Arial" pitchFamily="34" charset="0"/>
                <a:cs typeface="Arial" pitchFamily="34" charset="0"/>
              </a:defRPr>
            </a:lvl1pPr>
          </a:lstStyle>
          <a:p>
            <a:pPr lvl="0"/>
            <a:r>
              <a:rPr lang="en-US" dirty="0" smtClean="0"/>
              <a:t>Name here</a:t>
            </a:r>
            <a:endParaRPr lang="en-US" dirty="0"/>
          </a:p>
        </p:txBody>
      </p:sp>
      <p:sp>
        <p:nvSpPr>
          <p:cNvPr id="18" name="Text Placeholder 10"/>
          <p:cNvSpPr>
            <a:spLocks noGrp="1"/>
          </p:cNvSpPr>
          <p:nvPr>
            <p:ph type="body" sz="quarter" idx="12" hasCustomPrompt="1"/>
          </p:nvPr>
        </p:nvSpPr>
        <p:spPr>
          <a:xfrm>
            <a:off x="5170188" y="5080519"/>
            <a:ext cx="4692257" cy="297748"/>
          </a:xfrm>
          <a:prstGeom prst="rect">
            <a:avLst/>
          </a:prstGeom>
        </p:spPr>
        <p:txBody>
          <a:bodyPr anchor="ctr">
            <a:noAutofit/>
          </a:bodyPr>
          <a:lstStyle>
            <a:lvl1pPr marL="0" indent="0" algn="r">
              <a:buNone/>
              <a:defRPr lang="en-US" sz="1500" i="1" baseline="0" dirty="0">
                <a:solidFill>
                  <a:schemeClr val="tx1"/>
                </a:solidFill>
                <a:latin typeface="Arial" pitchFamily="34" charset="0"/>
                <a:ea typeface="ＭＳ Ｐゴシック" pitchFamily="-112" charset="-128"/>
                <a:cs typeface="Arial" pitchFamily="34" charset="0"/>
              </a:defRPr>
            </a:lvl1pPr>
          </a:lstStyle>
          <a:p>
            <a:pPr marL="0" marR="0" lvl="0" indent="0" algn="r" defTabSz="914354" rtl="0" eaLnBrk="1" fontAlgn="base" latinLnBrk="0" hangingPunct="1">
              <a:lnSpc>
                <a:spcPct val="80000"/>
              </a:lnSpc>
              <a:spcBef>
                <a:spcPts val="1400"/>
              </a:spcBef>
              <a:spcAft>
                <a:spcPct val="0"/>
              </a:spcAft>
              <a:buClr>
                <a:srgbClr val="3294D3"/>
              </a:buClr>
              <a:buSzPct val="130000"/>
              <a:buFont typeface="Wingdings" pitchFamily="2" charset="2"/>
              <a:buNone/>
              <a:tabLst/>
            </a:pPr>
            <a:r>
              <a:rPr lang="en-US" dirty="0" smtClean="0"/>
              <a:t>Organization here</a:t>
            </a:r>
            <a:endParaRPr lang="en-US" dirty="0"/>
          </a:p>
        </p:txBody>
      </p:sp>
      <p:sp>
        <p:nvSpPr>
          <p:cNvPr id="19" name="Text Placeholder 10"/>
          <p:cNvSpPr>
            <a:spLocks noGrp="1"/>
          </p:cNvSpPr>
          <p:nvPr>
            <p:ph type="body" sz="quarter" idx="13" hasCustomPrompt="1"/>
          </p:nvPr>
        </p:nvSpPr>
        <p:spPr>
          <a:xfrm>
            <a:off x="5164432" y="4774554"/>
            <a:ext cx="4692257" cy="297748"/>
          </a:xfrm>
          <a:prstGeom prst="rect">
            <a:avLst/>
          </a:prstGeom>
        </p:spPr>
        <p:txBody>
          <a:bodyPr anchor="ctr">
            <a:noAutofit/>
          </a:bodyPr>
          <a:lstStyle>
            <a:lvl1pPr marL="0" indent="0" algn="r">
              <a:buNone/>
              <a:defRPr lang="en-US" sz="1500" i="1" baseline="0" dirty="0">
                <a:solidFill>
                  <a:schemeClr val="tx1"/>
                </a:solidFill>
                <a:latin typeface="Arial" pitchFamily="34" charset="0"/>
                <a:ea typeface="ＭＳ Ｐゴシック" pitchFamily="-112" charset="-128"/>
                <a:cs typeface="Arial" pitchFamily="34" charset="0"/>
              </a:defRPr>
            </a:lvl1pPr>
          </a:lstStyle>
          <a:p>
            <a:pPr marL="0" marR="0" lvl="0" indent="0" algn="r" defTabSz="914354" rtl="0" eaLnBrk="1" fontAlgn="base" latinLnBrk="0" hangingPunct="1">
              <a:lnSpc>
                <a:spcPct val="80000"/>
              </a:lnSpc>
              <a:spcBef>
                <a:spcPts val="1400"/>
              </a:spcBef>
              <a:spcAft>
                <a:spcPct val="0"/>
              </a:spcAft>
              <a:buClr>
                <a:srgbClr val="3294D3"/>
              </a:buClr>
              <a:buSzPct val="130000"/>
              <a:buFont typeface="Wingdings" pitchFamily="2" charset="2"/>
              <a:buNone/>
              <a:tabLst/>
            </a:pPr>
            <a:r>
              <a:rPr lang="en-US" dirty="0" smtClean="0"/>
              <a:t>Title here</a:t>
            </a:r>
            <a:endParaRPr lang="en-US" dirty="0"/>
          </a:p>
        </p:txBody>
      </p:sp>
      <p:sp>
        <p:nvSpPr>
          <p:cNvPr id="13" name="Text Placeholder 8"/>
          <p:cNvSpPr>
            <a:spLocks noGrp="1"/>
          </p:cNvSpPr>
          <p:nvPr>
            <p:ph type="body" sz="quarter" idx="10" hasCustomPrompt="1"/>
          </p:nvPr>
        </p:nvSpPr>
        <p:spPr>
          <a:xfrm>
            <a:off x="2011681" y="1969707"/>
            <a:ext cx="7841403" cy="1871663"/>
          </a:xfrm>
          <a:prstGeom prst="rect">
            <a:avLst/>
          </a:prstGeom>
        </p:spPr>
        <p:txBody>
          <a:bodyPr anchor="ctr">
            <a:normAutofit/>
          </a:bodyPr>
          <a:lstStyle>
            <a:lvl1pPr marL="0" indent="0" algn="ctr">
              <a:buNone/>
              <a:defRPr sz="2800" baseline="0">
                <a:solidFill>
                  <a:schemeClr val="tx1"/>
                </a:solidFill>
              </a:defRPr>
            </a:lvl1pPr>
          </a:lstStyle>
          <a:p>
            <a:pPr lvl="0"/>
            <a:r>
              <a:rPr lang="en-US" dirty="0" smtClean="0"/>
              <a:t>Put your quote in here</a:t>
            </a:r>
          </a:p>
        </p:txBody>
      </p:sp>
      <p:sp>
        <p:nvSpPr>
          <p:cNvPr id="21" name="TextBox 20"/>
          <p:cNvSpPr txBox="1"/>
          <p:nvPr userDrawn="1"/>
        </p:nvSpPr>
        <p:spPr>
          <a:xfrm>
            <a:off x="0" y="6662101"/>
            <a:ext cx="11540312" cy="174407"/>
          </a:xfrm>
          <a:prstGeom prst="rect">
            <a:avLst/>
          </a:prstGeom>
          <a:noFill/>
        </p:spPr>
        <p:txBody>
          <a:bodyPr wrap="square" lIns="91436" tIns="45718" rIns="91436" bIns="45718" rtlCol="0">
            <a:spAutoFit/>
          </a:bodyPr>
          <a:lstStyle/>
          <a:p>
            <a:pPr marL="0" marR="0" indent="0" algn="l" defTabSz="914354" rtl="0" eaLnBrk="1" fontAlgn="base" latinLnBrk="0" hangingPunct="1">
              <a:lnSpc>
                <a:spcPct val="100000"/>
              </a:lnSpc>
              <a:spcBef>
                <a:spcPct val="0"/>
              </a:spcBef>
              <a:spcAft>
                <a:spcPct val="0"/>
              </a:spcAft>
              <a:buClrTx/>
              <a:buSzTx/>
              <a:buFontTx/>
              <a:buNone/>
              <a:tabLst/>
              <a:defRPr/>
            </a:pPr>
            <a:r>
              <a:rPr lang="en-US" sz="500" b="0" kern="1200" dirty="0" smtClean="0">
                <a:solidFill>
                  <a:schemeClr val="tx1"/>
                </a:solidFill>
                <a:latin typeface="Arial" pitchFamily="34" charset="0"/>
                <a:ea typeface="ＭＳ Ｐゴシック" pitchFamily="34" charset="-128"/>
                <a:cs typeface="+mn-cs"/>
              </a:rPr>
              <a:t>1310231286_Widescreen</a:t>
            </a:r>
            <a:r>
              <a:rPr lang="en-US" sz="500" b="0" kern="1200" baseline="0" dirty="0" smtClean="0">
                <a:solidFill>
                  <a:schemeClr val="tx1"/>
                </a:solidFill>
                <a:latin typeface="Arial" pitchFamily="34" charset="0"/>
                <a:ea typeface="ＭＳ Ｐゴシック" pitchFamily="34" charset="-128"/>
                <a:cs typeface="+mn-cs"/>
              </a:rPr>
              <a:t> - </a:t>
            </a:r>
            <a:r>
              <a:rPr lang="en-US" sz="500" b="0" kern="1200" dirty="0" smtClean="0">
                <a:solidFill>
                  <a:schemeClr val="tx1"/>
                </a:solidFill>
                <a:latin typeface="Arial" pitchFamily="34" charset="0"/>
                <a:ea typeface="ＭＳ Ｐゴシック" pitchFamily="34" charset="-128"/>
                <a:cs typeface="+mn-cs"/>
              </a:rPr>
              <a:t>Cerner</a:t>
            </a:r>
            <a:r>
              <a:rPr lang="en-US" sz="500" b="0" kern="1200" baseline="0" dirty="0" smtClean="0">
                <a:solidFill>
                  <a:schemeClr val="tx1"/>
                </a:solidFill>
                <a:latin typeface="Arial" pitchFamily="34" charset="0"/>
                <a:ea typeface="ＭＳ Ｐゴシック" pitchFamily="34" charset="-128"/>
                <a:cs typeface="+mn-cs"/>
              </a:rPr>
              <a:t> PPT template_v2.3 updated: 0</a:t>
            </a:r>
            <a:r>
              <a:rPr lang="en-US" sz="500" b="0" dirty="0" smtClean="0"/>
              <a:t>115</a:t>
            </a:r>
            <a:r>
              <a:rPr lang="en-US" sz="500" b="0" baseline="0" dirty="0" smtClean="0"/>
              <a:t>   </a:t>
            </a:r>
            <a:r>
              <a:rPr lang="en-US" sz="500" b="0" dirty="0" smtClean="0">
                <a:solidFill>
                  <a:schemeClr val="tx1"/>
                </a:solidFill>
              </a:rPr>
              <a:t>© Cerner Corporation.  All rights reserved.  This document contains Cerner confidential and/or proprietary information belonging to Cerner Corporation and/or its related affiliates which may not be reproduced or transmitted in any form or by any means without the express written consent of Cerner. </a:t>
            </a:r>
          </a:p>
        </p:txBody>
      </p:sp>
      <p:sp>
        <p:nvSpPr>
          <p:cNvPr id="22" name="TextBox 21"/>
          <p:cNvSpPr txBox="1"/>
          <p:nvPr userDrawn="1"/>
        </p:nvSpPr>
        <p:spPr>
          <a:xfrm>
            <a:off x="11561334" y="6474371"/>
            <a:ext cx="420460" cy="276999"/>
          </a:xfrm>
          <a:prstGeom prst="rect">
            <a:avLst/>
          </a:prstGeom>
          <a:noFill/>
        </p:spPr>
        <p:txBody>
          <a:bodyPr wrap="square" lIns="91436" tIns="45718" rIns="91436" bIns="45718" rtlCol="0">
            <a:spAutoFit/>
          </a:bodyPr>
          <a:lstStyle/>
          <a:p>
            <a:fld id="{39B9A8E6-500A-494F-8511-CB834C088D51}" type="slidenum">
              <a:rPr lang="en-US" sz="1200" smtClean="0">
                <a:solidFill>
                  <a:schemeClr val="bg2">
                    <a:lumMod val="75000"/>
                  </a:schemeClr>
                </a:solidFill>
              </a:rPr>
              <a:pPr/>
              <a:t>‹#›</a:t>
            </a:fld>
            <a:endParaRPr lang="en-US" sz="1200" dirty="0">
              <a:solidFill>
                <a:schemeClr val="bg2">
                  <a:lumMod val="75000"/>
                </a:schemeClr>
              </a:solidFill>
            </a:endParaRPr>
          </a:p>
        </p:txBody>
      </p:sp>
    </p:spTree>
    <p:extLst>
      <p:ext uri="{BB962C8B-B14F-4D97-AF65-F5344CB8AC3E}">
        <p14:creationId xmlns:p14="http://schemas.microsoft.com/office/powerpoint/2010/main" xmlns="" val="4154787784"/>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7" name="TextBox 6"/>
          <p:cNvSpPr txBox="1"/>
          <p:nvPr userDrawn="1"/>
        </p:nvSpPr>
        <p:spPr>
          <a:xfrm>
            <a:off x="11561334" y="6474371"/>
            <a:ext cx="420460" cy="276999"/>
          </a:xfrm>
          <a:prstGeom prst="rect">
            <a:avLst/>
          </a:prstGeom>
          <a:noFill/>
        </p:spPr>
        <p:txBody>
          <a:bodyPr wrap="square" lIns="91436" tIns="45718" rIns="91436" bIns="45718" rtlCol="0">
            <a:spAutoFit/>
          </a:bodyPr>
          <a:lstStyle/>
          <a:p>
            <a:fld id="{39B9A8E6-500A-494F-8511-CB834C088D51}" type="slidenum">
              <a:rPr lang="en-US" sz="1200" smtClean="0">
                <a:solidFill>
                  <a:schemeClr val="bg2">
                    <a:lumMod val="75000"/>
                  </a:schemeClr>
                </a:solidFill>
              </a:rPr>
              <a:pPr/>
              <a:t>‹#›</a:t>
            </a:fld>
            <a:endParaRPr lang="en-US" sz="1200" dirty="0">
              <a:solidFill>
                <a:schemeClr val="bg2">
                  <a:lumMod val="75000"/>
                </a:schemeClr>
              </a:solidFill>
            </a:endParaRPr>
          </a:p>
        </p:txBody>
      </p:sp>
      <p:sp>
        <p:nvSpPr>
          <p:cNvPr id="6" name="TextBox 5"/>
          <p:cNvSpPr txBox="1"/>
          <p:nvPr userDrawn="1"/>
        </p:nvSpPr>
        <p:spPr>
          <a:xfrm>
            <a:off x="0" y="6662101"/>
            <a:ext cx="11540312" cy="174407"/>
          </a:xfrm>
          <a:prstGeom prst="rect">
            <a:avLst/>
          </a:prstGeom>
          <a:noFill/>
        </p:spPr>
        <p:txBody>
          <a:bodyPr wrap="square" lIns="91436" tIns="45718" rIns="91436" bIns="45718" rtlCol="0">
            <a:spAutoFit/>
          </a:bodyPr>
          <a:lstStyle/>
          <a:p>
            <a:pPr marL="0" marR="0" indent="0" algn="l" defTabSz="914354" rtl="0" eaLnBrk="1" fontAlgn="base" latinLnBrk="0" hangingPunct="1">
              <a:lnSpc>
                <a:spcPct val="100000"/>
              </a:lnSpc>
              <a:spcBef>
                <a:spcPct val="0"/>
              </a:spcBef>
              <a:spcAft>
                <a:spcPct val="0"/>
              </a:spcAft>
              <a:buClrTx/>
              <a:buSzTx/>
              <a:buFontTx/>
              <a:buNone/>
              <a:tabLst/>
              <a:defRPr/>
            </a:pPr>
            <a:r>
              <a:rPr lang="en-US" sz="500" b="0" kern="1200" dirty="0" smtClean="0">
                <a:solidFill>
                  <a:schemeClr val="tx1"/>
                </a:solidFill>
                <a:latin typeface="Arial" pitchFamily="34" charset="0"/>
                <a:ea typeface="ＭＳ Ｐゴシック" pitchFamily="34" charset="-128"/>
                <a:cs typeface="+mn-cs"/>
              </a:rPr>
              <a:t>1310231286_Widescreen - Cerner</a:t>
            </a:r>
            <a:r>
              <a:rPr lang="en-US" sz="500" b="0" kern="1200" baseline="0" dirty="0" smtClean="0">
                <a:solidFill>
                  <a:schemeClr val="tx1"/>
                </a:solidFill>
                <a:latin typeface="Arial" pitchFamily="34" charset="0"/>
                <a:ea typeface="ＭＳ Ｐゴシック" pitchFamily="34" charset="-128"/>
                <a:cs typeface="+mn-cs"/>
              </a:rPr>
              <a:t> PPT template_v2.3 updated: 0</a:t>
            </a:r>
            <a:r>
              <a:rPr lang="en-US" sz="500" b="0" dirty="0" smtClean="0"/>
              <a:t>115</a:t>
            </a:r>
            <a:r>
              <a:rPr lang="en-US" sz="500" b="0" baseline="0" dirty="0" smtClean="0"/>
              <a:t>   </a:t>
            </a:r>
            <a:r>
              <a:rPr lang="en-US" sz="500" b="0" dirty="0" smtClean="0">
                <a:solidFill>
                  <a:schemeClr val="tx1"/>
                </a:solidFill>
              </a:rPr>
              <a:t>© Cerner Corporation.  All rights reserved.  This document contains Cerner confidential and/or proprietary information belonging to Cerner Corporation and/or its related affiliates which may not be reproduced or transmitted in any form or by any means without the express written consent of Cerner. </a:t>
            </a:r>
          </a:p>
        </p:txBody>
      </p:sp>
    </p:spTree>
    <p:extLst>
      <p:ext uri="{BB962C8B-B14F-4D97-AF65-F5344CB8AC3E}">
        <p14:creationId xmlns:p14="http://schemas.microsoft.com/office/powerpoint/2010/main" xmlns="" val="448678228"/>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Overview WS - 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80478528"/>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8297203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atin typeface="Franklin Gothic Demi Cond" pitchFamily="34" charset="0"/>
              </a:defRPr>
            </a:lvl1pPr>
          </a:lstStyle>
          <a:p>
            <a:r>
              <a:rPr lang="en-US" dirty="0" smtClean="0"/>
              <a:t>Click to edit master title style</a:t>
            </a:r>
            <a:endParaRPr lang="en-US" dirty="0"/>
          </a:p>
        </p:txBody>
      </p:sp>
      <p:sp>
        <p:nvSpPr>
          <p:cNvPr id="9" name="Content Placeholder 2"/>
          <p:cNvSpPr>
            <a:spLocks noGrp="1"/>
          </p:cNvSpPr>
          <p:nvPr>
            <p:ph idx="13" hasCustomPrompt="1"/>
          </p:nvPr>
        </p:nvSpPr>
        <p:spPr>
          <a:xfrm>
            <a:off x="6065523" y="1285200"/>
            <a:ext cx="5797092" cy="4840965"/>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 hasCustomPrompt="1"/>
          </p:nvPr>
        </p:nvSpPr>
        <p:spPr>
          <a:xfrm>
            <a:off x="289778" y="1285200"/>
            <a:ext cx="5237265" cy="4840965"/>
          </a:xfrm>
        </p:spPr>
        <p:txBody>
          <a:bodyPr/>
          <a:lstStyle>
            <a:lvl1pPr>
              <a:defRPr baseline="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74980331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289773" y="1215233"/>
            <a:ext cx="5706744" cy="639763"/>
          </a:xfrm>
        </p:spPr>
        <p:txBody>
          <a:bodyPr anchor="b">
            <a:normAutofit/>
          </a:bodyPr>
          <a:lstStyle>
            <a:lvl1pPr marL="0" indent="0">
              <a:buNone/>
              <a:defRPr sz="2400" b="1">
                <a:solidFill>
                  <a:schemeClr val="accent1"/>
                </a:solidFill>
              </a:defRPr>
            </a:lvl1pPr>
            <a:lvl2pPr marL="609555" indent="0">
              <a:buNone/>
              <a:defRPr sz="2700" b="1"/>
            </a:lvl2pPr>
            <a:lvl3pPr marL="1219110" indent="0">
              <a:buNone/>
              <a:defRPr sz="2400" b="1"/>
            </a:lvl3pPr>
            <a:lvl4pPr marL="1828664" indent="0">
              <a:buNone/>
              <a:defRPr sz="2100" b="1"/>
            </a:lvl4pPr>
            <a:lvl5pPr marL="2438218" indent="0">
              <a:buNone/>
              <a:defRPr sz="2100" b="1"/>
            </a:lvl5pPr>
            <a:lvl6pPr marL="3047772" indent="0">
              <a:buNone/>
              <a:defRPr sz="2100" b="1"/>
            </a:lvl6pPr>
            <a:lvl7pPr marL="3657327" indent="0">
              <a:buNone/>
              <a:defRPr sz="2100" b="1"/>
            </a:lvl7pPr>
            <a:lvl8pPr marL="4266880" indent="0">
              <a:buNone/>
              <a:defRPr sz="2100" b="1"/>
            </a:lvl8pPr>
            <a:lvl9pPr marL="4876435" indent="0">
              <a:buNone/>
              <a:defRPr sz="2100" b="1"/>
            </a:lvl9pPr>
          </a:lstStyle>
          <a:p>
            <a:pPr lvl="0"/>
            <a:r>
              <a:rPr lang="en-US" dirty="0" smtClean="0"/>
              <a:t>Click to edit master text styles</a:t>
            </a:r>
          </a:p>
        </p:txBody>
      </p:sp>
      <p:sp>
        <p:nvSpPr>
          <p:cNvPr id="4" name="Content Placeholder 3"/>
          <p:cNvSpPr>
            <a:spLocks noGrp="1"/>
          </p:cNvSpPr>
          <p:nvPr>
            <p:ph sz="half" idx="2"/>
          </p:nvPr>
        </p:nvSpPr>
        <p:spPr>
          <a:xfrm>
            <a:off x="289773" y="1854996"/>
            <a:ext cx="5706744" cy="4271485"/>
          </a:xfrm>
        </p:spPr>
        <p:txBody>
          <a:bodyPr>
            <a:normAutofit/>
          </a:bodyPr>
          <a:lstStyle>
            <a:lvl1pPr>
              <a:defRPr sz="2400">
                <a:solidFill>
                  <a:schemeClr val="accent1"/>
                </a:solidFill>
              </a:defRPr>
            </a:lvl1pPr>
            <a:lvl2pPr>
              <a:defRPr sz="2100">
                <a:solidFill>
                  <a:schemeClr val="accent1"/>
                </a:solidFill>
              </a:defRPr>
            </a:lvl2pPr>
            <a:lvl3pPr>
              <a:defRPr sz="1900">
                <a:solidFill>
                  <a:schemeClr val="accent1"/>
                </a:solidFill>
              </a:defRPr>
            </a:lvl3pPr>
            <a:lvl4pPr>
              <a:defRPr sz="1600">
                <a:solidFill>
                  <a:schemeClr val="accent1"/>
                </a:solidFill>
              </a:defRPr>
            </a:lvl4pPr>
            <a:lvl5pPr>
              <a:defRPr sz="1600">
                <a:solidFill>
                  <a:schemeClr val="accent1"/>
                </a:solidFill>
              </a:defRPr>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193371" y="1215233"/>
            <a:ext cx="5669240" cy="639763"/>
          </a:xfrm>
        </p:spPr>
        <p:txBody>
          <a:bodyPr anchor="b">
            <a:normAutofit/>
          </a:bodyPr>
          <a:lstStyle>
            <a:lvl1pPr marL="0" indent="0">
              <a:buNone/>
              <a:defRPr sz="2400" b="1">
                <a:solidFill>
                  <a:schemeClr val="accent1"/>
                </a:solidFill>
              </a:defRPr>
            </a:lvl1pPr>
            <a:lvl2pPr marL="609555" indent="0">
              <a:buNone/>
              <a:defRPr sz="2700" b="1"/>
            </a:lvl2pPr>
            <a:lvl3pPr marL="1219110" indent="0">
              <a:buNone/>
              <a:defRPr sz="2400" b="1"/>
            </a:lvl3pPr>
            <a:lvl4pPr marL="1828664" indent="0">
              <a:buNone/>
              <a:defRPr sz="2100" b="1"/>
            </a:lvl4pPr>
            <a:lvl5pPr marL="2438218" indent="0">
              <a:buNone/>
              <a:defRPr sz="2100" b="1"/>
            </a:lvl5pPr>
            <a:lvl6pPr marL="3047772" indent="0">
              <a:buNone/>
              <a:defRPr sz="2100" b="1"/>
            </a:lvl6pPr>
            <a:lvl7pPr marL="3657327" indent="0">
              <a:buNone/>
              <a:defRPr sz="2100" b="1"/>
            </a:lvl7pPr>
            <a:lvl8pPr marL="4266880" indent="0">
              <a:buNone/>
              <a:defRPr sz="2100" b="1"/>
            </a:lvl8pPr>
            <a:lvl9pPr marL="4876435"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93371" y="1854996"/>
            <a:ext cx="5669240" cy="4271485"/>
          </a:xfrm>
        </p:spPr>
        <p:txBody>
          <a:bodyPr>
            <a:normAutofit/>
          </a:bodyPr>
          <a:lstStyle>
            <a:lvl1pPr>
              <a:defRPr sz="2400">
                <a:solidFill>
                  <a:schemeClr val="accent1"/>
                </a:solidFill>
              </a:defRPr>
            </a:lvl1pPr>
            <a:lvl2pPr>
              <a:defRPr sz="2100">
                <a:solidFill>
                  <a:schemeClr val="accent1"/>
                </a:solidFill>
              </a:defRPr>
            </a:lvl2pPr>
            <a:lvl3pPr>
              <a:defRPr sz="1900">
                <a:solidFill>
                  <a:schemeClr val="accent1"/>
                </a:solidFill>
              </a:defRPr>
            </a:lvl3pPr>
            <a:lvl4pPr>
              <a:defRPr sz="1600">
                <a:solidFill>
                  <a:schemeClr val="accent1"/>
                </a:solidFill>
              </a:defRPr>
            </a:lvl4pPr>
            <a:lvl5pPr>
              <a:defRPr sz="1600">
                <a:solidFill>
                  <a:schemeClr val="accent1"/>
                </a:solidFill>
              </a:defRPr>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19380110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37266190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one image">
    <p:spTree>
      <p:nvGrpSpPr>
        <p:cNvPr id="1" name=""/>
        <p:cNvGrpSpPr/>
        <p:nvPr/>
      </p:nvGrpSpPr>
      <p:grpSpPr>
        <a:xfrm>
          <a:off x="0" y="0"/>
          <a:ext cx="0" cy="0"/>
          <a:chOff x="0" y="0"/>
          <a:chExt cx="0" cy="0"/>
        </a:xfrm>
      </p:grpSpPr>
      <p:grpSp>
        <p:nvGrpSpPr>
          <p:cNvPr id="2" name="Group 1"/>
          <p:cNvGrpSpPr/>
          <p:nvPr userDrawn="1"/>
        </p:nvGrpSpPr>
        <p:grpSpPr>
          <a:xfrm>
            <a:off x="-12483" y="1426872"/>
            <a:ext cx="12204483" cy="3070517"/>
            <a:chOff x="-12482" y="1426872"/>
            <a:chExt cx="12204482" cy="3070517"/>
          </a:xfrm>
        </p:grpSpPr>
        <p:pic>
          <p:nvPicPr>
            <p:cNvPr id="14" name="Picture 13" descr="FAN9016905.JPG"/>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8089711" y="1466071"/>
              <a:ext cx="4102289" cy="2734859"/>
            </a:xfrm>
            <a:prstGeom prst="rect">
              <a:avLst/>
            </a:prstGeom>
          </p:spPr>
        </p:pic>
        <p:sp>
          <p:nvSpPr>
            <p:cNvPr id="19" name="Parallelogram 22"/>
            <p:cNvSpPr/>
            <p:nvPr userDrawn="1"/>
          </p:nvSpPr>
          <p:spPr bwMode="auto">
            <a:xfrm>
              <a:off x="3039403" y="1426872"/>
              <a:ext cx="6234000" cy="2853743"/>
            </a:xfrm>
            <a:custGeom>
              <a:avLst/>
              <a:gdLst>
                <a:gd name="connsiteX0" fmla="*/ 0 w 7305563"/>
                <a:gd name="connsiteY0" fmla="*/ 2853743 h 2853743"/>
                <a:gd name="connsiteX1" fmla="*/ 934344 w 7305563"/>
                <a:gd name="connsiteY1" fmla="*/ 0 h 2853743"/>
                <a:gd name="connsiteX2" fmla="*/ 7305563 w 7305563"/>
                <a:gd name="connsiteY2" fmla="*/ 0 h 2853743"/>
                <a:gd name="connsiteX3" fmla="*/ 6371219 w 7305563"/>
                <a:gd name="connsiteY3" fmla="*/ 2853743 h 2853743"/>
                <a:gd name="connsiteX4" fmla="*/ 0 w 7305563"/>
                <a:gd name="connsiteY4" fmla="*/ 2853743 h 2853743"/>
                <a:gd name="connsiteX0" fmla="*/ 137219 w 6371219"/>
                <a:gd name="connsiteY0" fmla="*/ 2853743 h 2853743"/>
                <a:gd name="connsiteX1" fmla="*/ 0 w 6371219"/>
                <a:gd name="connsiteY1" fmla="*/ 0 h 2853743"/>
                <a:gd name="connsiteX2" fmla="*/ 6371219 w 6371219"/>
                <a:gd name="connsiteY2" fmla="*/ 0 h 2853743"/>
                <a:gd name="connsiteX3" fmla="*/ 5436875 w 6371219"/>
                <a:gd name="connsiteY3" fmla="*/ 2853743 h 2853743"/>
                <a:gd name="connsiteX4" fmla="*/ 137219 w 6371219"/>
                <a:gd name="connsiteY4" fmla="*/ 2853743 h 2853743"/>
                <a:gd name="connsiteX0" fmla="*/ 0 w 6234000"/>
                <a:gd name="connsiteY0" fmla="*/ 2853743 h 2853743"/>
                <a:gd name="connsiteX1" fmla="*/ 3275 w 6234000"/>
                <a:gd name="connsiteY1" fmla="*/ 0 h 2853743"/>
                <a:gd name="connsiteX2" fmla="*/ 6234000 w 6234000"/>
                <a:gd name="connsiteY2" fmla="*/ 0 h 2853743"/>
                <a:gd name="connsiteX3" fmla="*/ 5299656 w 6234000"/>
                <a:gd name="connsiteY3" fmla="*/ 2853743 h 2853743"/>
                <a:gd name="connsiteX4" fmla="*/ 0 w 6234000"/>
                <a:gd name="connsiteY4" fmla="*/ 2853743 h 2853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000" h="2853743">
                  <a:moveTo>
                    <a:pt x="0" y="2853743"/>
                  </a:moveTo>
                  <a:cubicBezTo>
                    <a:pt x="1092" y="1902495"/>
                    <a:pt x="2183" y="951248"/>
                    <a:pt x="3275" y="0"/>
                  </a:cubicBezTo>
                  <a:lnTo>
                    <a:pt x="6234000" y="0"/>
                  </a:lnTo>
                  <a:lnTo>
                    <a:pt x="5299656" y="2853743"/>
                  </a:lnTo>
                  <a:lnTo>
                    <a:pt x="0" y="2853743"/>
                  </a:lnTo>
                  <a:close/>
                </a:path>
              </a:pathLst>
            </a:cu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66695" marR="0" indent="-366695" algn="ctr" defTabSz="976265" rtl="0" eaLnBrk="1" fontAlgn="base" latinLnBrk="0" hangingPunct="1">
                <a:lnSpc>
                  <a:spcPct val="100000"/>
                </a:lnSpc>
                <a:spcBef>
                  <a:spcPct val="20000"/>
                </a:spcBef>
                <a:spcAft>
                  <a:spcPct val="0"/>
                </a:spcAft>
                <a:buClrTx/>
                <a:buSzPct val="140000"/>
                <a:buFontTx/>
                <a:buNone/>
                <a:tabLst/>
              </a:pPr>
              <a:endParaRPr lang="en-US"/>
            </a:p>
          </p:txBody>
        </p:sp>
        <p:sp>
          <p:nvSpPr>
            <p:cNvPr id="20" name="Parallelogram 21"/>
            <p:cNvSpPr/>
            <p:nvPr userDrawn="1"/>
          </p:nvSpPr>
          <p:spPr bwMode="auto">
            <a:xfrm>
              <a:off x="-12482" y="1469926"/>
              <a:ext cx="9105682" cy="2724249"/>
            </a:xfrm>
            <a:custGeom>
              <a:avLst/>
              <a:gdLst>
                <a:gd name="connsiteX0" fmla="*/ 0 w 6974060"/>
                <a:gd name="connsiteY0" fmla="*/ 2724249 h 2724249"/>
                <a:gd name="connsiteX1" fmla="*/ 891946 w 6974060"/>
                <a:gd name="connsiteY1" fmla="*/ 0 h 2724249"/>
                <a:gd name="connsiteX2" fmla="*/ 6974060 w 6974060"/>
                <a:gd name="connsiteY2" fmla="*/ 0 h 2724249"/>
                <a:gd name="connsiteX3" fmla="*/ 6082114 w 6974060"/>
                <a:gd name="connsiteY3" fmla="*/ 2724249 h 2724249"/>
                <a:gd name="connsiteX4" fmla="*/ 0 w 6974060"/>
                <a:gd name="connsiteY4" fmla="*/ 2724249 h 2724249"/>
                <a:gd name="connsiteX0" fmla="*/ 0 w 6974060"/>
                <a:gd name="connsiteY0" fmla="*/ 2724249 h 2724249"/>
                <a:gd name="connsiteX1" fmla="*/ 922902 w 6974060"/>
                <a:gd name="connsiteY1" fmla="*/ 0 h 2724249"/>
                <a:gd name="connsiteX2" fmla="*/ 6974060 w 6974060"/>
                <a:gd name="connsiteY2" fmla="*/ 0 h 2724249"/>
                <a:gd name="connsiteX3" fmla="*/ 6082114 w 6974060"/>
                <a:gd name="connsiteY3" fmla="*/ 2724249 h 2724249"/>
                <a:gd name="connsiteX4" fmla="*/ 0 w 6974060"/>
                <a:gd name="connsiteY4" fmla="*/ 2724249 h 2724249"/>
                <a:gd name="connsiteX0" fmla="*/ 0 w 6052516"/>
                <a:gd name="connsiteY0" fmla="*/ 2724249 h 2724249"/>
                <a:gd name="connsiteX1" fmla="*/ 1358 w 6052516"/>
                <a:gd name="connsiteY1" fmla="*/ 0 h 2724249"/>
                <a:gd name="connsiteX2" fmla="*/ 6052516 w 6052516"/>
                <a:gd name="connsiteY2" fmla="*/ 0 h 2724249"/>
                <a:gd name="connsiteX3" fmla="*/ 5160570 w 6052516"/>
                <a:gd name="connsiteY3" fmla="*/ 2724249 h 2724249"/>
                <a:gd name="connsiteX4" fmla="*/ 0 w 6052516"/>
                <a:gd name="connsiteY4" fmla="*/ 2724249 h 2724249"/>
                <a:gd name="connsiteX0" fmla="*/ 3051808 w 9104324"/>
                <a:gd name="connsiteY0" fmla="*/ 2724249 h 2724249"/>
                <a:gd name="connsiteX1" fmla="*/ 0 w 9104324"/>
                <a:gd name="connsiteY1" fmla="*/ 0 h 2724249"/>
                <a:gd name="connsiteX2" fmla="*/ 9104324 w 9104324"/>
                <a:gd name="connsiteY2" fmla="*/ 0 h 2724249"/>
                <a:gd name="connsiteX3" fmla="*/ 8212378 w 9104324"/>
                <a:gd name="connsiteY3" fmla="*/ 2724249 h 2724249"/>
                <a:gd name="connsiteX4" fmla="*/ 3051808 w 9104324"/>
                <a:gd name="connsiteY4" fmla="*/ 2724249 h 2724249"/>
                <a:gd name="connsiteX0" fmla="*/ 0 w 9105682"/>
                <a:gd name="connsiteY0" fmla="*/ 2724249 h 2724249"/>
                <a:gd name="connsiteX1" fmla="*/ 1358 w 9105682"/>
                <a:gd name="connsiteY1" fmla="*/ 0 h 2724249"/>
                <a:gd name="connsiteX2" fmla="*/ 9105682 w 9105682"/>
                <a:gd name="connsiteY2" fmla="*/ 0 h 2724249"/>
                <a:gd name="connsiteX3" fmla="*/ 8213736 w 9105682"/>
                <a:gd name="connsiteY3" fmla="*/ 2724249 h 2724249"/>
                <a:gd name="connsiteX4" fmla="*/ 0 w 9105682"/>
                <a:gd name="connsiteY4" fmla="*/ 2724249 h 2724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5682" h="2724249">
                  <a:moveTo>
                    <a:pt x="0" y="2724249"/>
                  </a:moveTo>
                  <a:cubicBezTo>
                    <a:pt x="453" y="1816166"/>
                    <a:pt x="905" y="908083"/>
                    <a:pt x="1358" y="0"/>
                  </a:cubicBezTo>
                  <a:lnTo>
                    <a:pt x="9105682" y="0"/>
                  </a:lnTo>
                  <a:lnTo>
                    <a:pt x="8213736" y="2724249"/>
                  </a:lnTo>
                  <a:lnTo>
                    <a:pt x="0" y="2724249"/>
                  </a:lnTo>
                  <a:close/>
                </a:path>
              </a:pathLst>
            </a:custGeom>
            <a:solidFill>
              <a:srgbClr val="0D94D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66695" marR="0" indent="-366695" algn="ctr" defTabSz="976265" rtl="0" eaLnBrk="1" fontAlgn="base" latinLnBrk="0" hangingPunct="1">
                <a:lnSpc>
                  <a:spcPct val="100000"/>
                </a:lnSpc>
                <a:spcBef>
                  <a:spcPct val="20000"/>
                </a:spcBef>
                <a:spcAft>
                  <a:spcPct val="0"/>
                </a:spcAft>
                <a:buClrTx/>
                <a:buSzPct val="140000"/>
                <a:buFontTx/>
                <a:buNone/>
                <a:tabLst/>
              </a:pPr>
              <a:endParaRPr kumimoji="0" lang="en-US" sz="3600" b="1" i="0" u="none" strike="noStrike" cap="none" normalizeH="0" baseline="0">
                <a:ln>
                  <a:noFill/>
                </a:ln>
                <a:solidFill>
                  <a:schemeClr val="tx1"/>
                </a:solidFill>
                <a:effectLst/>
                <a:latin typeface="Arial" charset="0"/>
              </a:endParaRPr>
            </a:p>
          </p:txBody>
        </p:sp>
        <p:sp>
          <p:nvSpPr>
            <p:cNvPr id="21" name="Parallelogram 24"/>
            <p:cNvSpPr/>
            <p:nvPr userDrawn="1"/>
          </p:nvSpPr>
          <p:spPr bwMode="auto">
            <a:xfrm>
              <a:off x="-6941" y="3808793"/>
              <a:ext cx="7624560" cy="688596"/>
            </a:xfrm>
            <a:custGeom>
              <a:avLst/>
              <a:gdLst>
                <a:gd name="connsiteX0" fmla="*/ 0 w 4800600"/>
                <a:gd name="connsiteY0" fmla="*/ 688596 h 688596"/>
                <a:gd name="connsiteX1" fmla="*/ 225453 w 4800600"/>
                <a:gd name="connsiteY1" fmla="*/ 0 h 688596"/>
                <a:gd name="connsiteX2" fmla="*/ 4800600 w 4800600"/>
                <a:gd name="connsiteY2" fmla="*/ 0 h 688596"/>
                <a:gd name="connsiteX3" fmla="*/ 4575147 w 4800600"/>
                <a:gd name="connsiteY3" fmla="*/ 688596 h 688596"/>
                <a:gd name="connsiteX4" fmla="*/ 0 w 4800600"/>
                <a:gd name="connsiteY4" fmla="*/ 688596 h 688596"/>
                <a:gd name="connsiteX0" fmla="*/ 0 w 4583906"/>
                <a:gd name="connsiteY0" fmla="*/ 688596 h 688596"/>
                <a:gd name="connsiteX1" fmla="*/ 8759 w 4583906"/>
                <a:gd name="connsiteY1" fmla="*/ 0 h 688596"/>
                <a:gd name="connsiteX2" fmla="*/ 4583906 w 4583906"/>
                <a:gd name="connsiteY2" fmla="*/ 0 h 688596"/>
                <a:gd name="connsiteX3" fmla="*/ 4358453 w 4583906"/>
                <a:gd name="connsiteY3" fmla="*/ 688596 h 688596"/>
                <a:gd name="connsiteX4" fmla="*/ 0 w 4583906"/>
                <a:gd name="connsiteY4" fmla="*/ 688596 h 688596"/>
                <a:gd name="connsiteX0" fmla="*/ 0 w 4579143"/>
                <a:gd name="connsiteY0" fmla="*/ 688596 h 688596"/>
                <a:gd name="connsiteX1" fmla="*/ 3996 w 4579143"/>
                <a:gd name="connsiteY1" fmla="*/ 0 h 688596"/>
                <a:gd name="connsiteX2" fmla="*/ 4579143 w 4579143"/>
                <a:gd name="connsiteY2" fmla="*/ 0 h 688596"/>
                <a:gd name="connsiteX3" fmla="*/ 4353690 w 4579143"/>
                <a:gd name="connsiteY3" fmla="*/ 688596 h 688596"/>
                <a:gd name="connsiteX4" fmla="*/ 0 w 4579143"/>
                <a:gd name="connsiteY4" fmla="*/ 688596 h 688596"/>
                <a:gd name="connsiteX0" fmla="*/ 3041421 w 7620564"/>
                <a:gd name="connsiteY0" fmla="*/ 688596 h 688596"/>
                <a:gd name="connsiteX1" fmla="*/ 0 w 7620564"/>
                <a:gd name="connsiteY1" fmla="*/ 0 h 688596"/>
                <a:gd name="connsiteX2" fmla="*/ 7620564 w 7620564"/>
                <a:gd name="connsiteY2" fmla="*/ 0 h 688596"/>
                <a:gd name="connsiteX3" fmla="*/ 7395111 w 7620564"/>
                <a:gd name="connsiteY3" fmla="*/ 688596 h 688596"/>
                <a:gd name="connsiteX4" fmla="*/ 3041421 w 7620564"/>
                <a:gd name="connsiteY4" fmla="*/ 688596 h 688596"/>
                <a:gd name="connsiteX0" fmla="*/ 0 w 7624560"/>
                <a:gd name="connsiteY0" fmla="*/ 688596 h 688596"/>
                <a:gd name="connsiteX1" fmla="*/ 3996 w 7624560"/>
                <a:gd name="connsiteY1" fmla="*/ 0 h 688596"/>
                <a:gd name="connsiteX2" fmla="*/ 7624560 w 7624560"/>
                <a:gd name="connsiteY2" fmla="*/ 0 h 688596"/>
                <a:gd name="connsiteX3" fmla="*/ 7399107 w 7624560"/>
                <a:gd name="connsiteY3" fmla="*/ 688596 h 688596"/>
                <a:gd name="connsiteX4" fmla="*/ 0 w 7624560"/>
                <a:gd name="connsiteY4" fmla="*/ 688596 h 688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4560" h="688596">
                  <a:moveTo>
                    <a:pt x="0" y="688596"/>
                  </a:moveTo>
                  <a:lnTo>
                    <a:pt x="3996" y="0"/>
                  </a:lnTo>
                  <a:lnTo>
                    <a:pt x="7624560" y="0"/>
                  </a:lnTo>
                  <a:lnTo>
                    <a:pt x="7399107" y="688596"/>
                  </a:lnTo>
                  <a:lnTo>
                    <a:pt x="0" y="688596"/>
                  </a:lnTo>
                  <a:close/>
                </a:path>
              </a:pathLst>
            </a:cu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66695" marR="0" indent="-366695" algn="ctr" defTabSz="976265" rtl="0" eaLnBrk="1" fontAlgn="base" latinLnBrk="0" hangingPunct="1">
                <a:lnSpc>
                  <a:spcPct val="100000"/>
                </a:lnSpc>
                <a:spcBef>
                  <a:spcPct val="20000"/>
                </a:spcBef>
                <a:spcAft>
                  <a:spcPct val="0"/>
                </a:spcAft>
                <a:buClrTx/>
                <a:buSzPct val="140000"/>
                <a:buFontTx/>
                <a:buNone/>
                <a:tabLst/>
              </a:pPr>
              <a:endParaRPr kumimoji="0" lang="en-US" sz="3600" b="1" i="0" u="none" strike="noStrike" cap="none" normalizeH="0" baseline="0">
                <a:ln>
                  <a:noFill/>
                </a:ln>
                <a:solidFill>
                  <a:schemeClr val="tx1"/>
                </a:solidFill>
                <a:effectLst/>
                <a:latin typeface="Arial" charset="0"/>
              </a:endParaRPr>
            </a:p>
          </p:txBody>
        </p:sp>
      </p:grpSp>
      <p:sp>
        <p:nvSpPr>
          <p:cNvPr id="6" name="Text Placeholder 13"/>
          <p:cNvSpPr>
            <a:spLocks noGrp="1"/>
          </p:cNvSpPr>
          <p:nvPr userDrawn="1">
            <p:ph type="body" sz="quarter" idx="10" hasCustomPrompt="1"/>
          </p:nvPr>
        </p:nvSpPr>
        <p:spPr>
          <a:xfrm>
            <a:off x="407122" y="4943094"/>
            <a:ext cx="5681132" cy="417164"/>
          </a:xfrm>
          <a:prstGeom prst="rect">
            <a:avLst/>
          </a:prstGeom>
        </p:spPr>
        <p:txBody>
          <a:bodyPr/>
          <a:lstStyle>
            <a:lvl1pPr marL="0" indent="0">
              <a:buNone/>
              <a:defRPr sz="2300" baseline="0">
                <a:solidFill>
                  <a:srgbClr val="4C5257"/>
                </a:solidFill>
                <a:latin typeface="+mj-lt"/>
              </a:defRPr>
            </a:lvl1pPr>
          </a:lstStyle>
          <a:p>
            <a:pPr lvl="0"/>
            <a:r>
              <a:rPr lang="en-US" dirty="0" smtClean="0"/>
              <a:t>Presenter Name</a:t>
            </a:r>
            <a:endParaRPr lang="en-US" dirty="0"/>
          </a:p>
        </p:txBody>
      </p:sp>
      <p:sp>
        <p:nvSpPr>
          <p:cNvPr id="7" name="Text Placeholder 13"/>
          <p:cNvSpPr>
            <a:spLocks noGrp="1"/>
          </p:cNvSpPr>
          <p:nvPr userDrawn="1">
            <p:ph type="body" sz="quarter" idx="12" hasCustomPrompt="1"/>
          </p:nvPr>
        </p:nvSpPr>
        <p:spPr>
          <a:xfrm>
            <a:off x="407122" y="5369617"/>
            <a:ext cx="5020732" cy="253865"/>
          </a:xfrm>
          <a:prstGeom prst="rect">
            <a:avLst/>
          </a:prstGeom>
        </p:spPr>
        <p:txBody>
          <a:bodyPr/>
          <a:lstStyle>
            <a:lvl1pPr marL="0" indent="0">
              <a:buNone/>
              <a:defRPr sz="1600" i="1" baseline="0">
                <a:solidFill>
                  <a:srgbClr val="4C5257"/>
                </a:solidFill>
                <a:latin typeface="+mj-lt"/>
              </a:defRPr>
            </a:lvl1pPr>
          </a:lstStyle>
          <a:p>
            <a:pPr lvl="0"/>
            <a:r>
              <a:rPr lang="en-US" dirty="0" smtClean="0"/>
              <a:t>Presenter Title</a:t>
            </a:r>
            <a:endParaRPr lang="en-US" dirty="0"/>
          </a:p>
        </p:txBody>
      </p:sp>
      <p:sp>
        <p:nvSpPr>
          <p:cNvPr id="8" name="Text Placeholder 13"/>
          <p:cNvSpPr>
            <a:spLocks noGrp="1"/>
          </p:cNvSpPr>
          <p:nvPr userDrawn="1">
            <p:ph type="body" sz="quarter" idx="13" hasCustomPrompt="1"/>
          </p:nvPr>
        </p:nvSpPr>
        <p:spPr>
          <a:xfrm>
            <a:off x="407122" y="6335893"/>
            <a:ext cx="2888249" cy="285471"/>
          </a:xfrm>
          <a:prstGeom prst="rect">
            <a:avLst/>
          </a:prstGeom>
        </p:spPr>
        <p:txBody>
          <a:bodyPr/>
          <a:lstStyle>
            <a:lvl1pPr marL="0" indent="0">
              <a:buNone/>
              <a:defRPr sz="1500" i="0" baseline="0">
                <a:solidFill>
                  <a:srgbClr val="4C5257"/>
                </a:solidFill>
                <a:latin typeface="+mj-lt"/>
              </a:defRPr>
            </a:lvl1pPr>
          </a:lstStyle>
          <a:p>
            <a:pPr lvl="0"/>
            <a:fld id="{B584F102-AF6B-4EC2-9F2D-C2961294974C}" type="datetime4">
              <a:rPr lang="en-US" smtClean="0"/>
              <a:pPr lvl="0"/>
              <a:t>June 18, 2015</a:t>
            </a:fld>
            <a:endParaRPr lang="en-US" dirty="0"/>
          </a:p>
        </p:txBody>
      </p:sp>
      <p:sp>
        <p:nvSpPr>
          <p:cNvPr id="5" name="Title 4"/>
          <p:cNvSpPr>
            <a:spLocks noGrp="1"/>
          </p:cNvSpPr>
          <p:nvPr userDrawn="1">
            <p:ph type="title"/>
          </p:nvPr>
        </p:nvSpPr>
        <p:spPr>
          <a:xfrm>
            <a:off x="414867" y="1481753"/>
            <a:ext cx="6783521" cy="2320627"/>
          </a:xfrm>
          <a:prstGeom prst="rect">
            <a:avLst/>
          </a:prstGeom>
        </p:spPr>
        <p:txBody>
          <a:bodyPr/>
          <a:lstStyle>
            <a:lvl1pPr>
              <a:lnSpc>
                <a:spcPct val="90000"/>
              </a:lnSpc>
              <a:spcAft>
                <a:spcPts val="0"/>
              </a:spcAft>
              <a:defRPr>
                <a:solidFill>
                  <a:schemeClr val="bg1"/>
                </a:solidFill>
              </a:defRPr>
            </a:lvl1pPr>
          </a:lstStyle>
          <a:p>
            <a:r>
              <a:rPr lang="en-US" smtClean="0"/>
              <a:t>Click to edit Master title style</a:t>
            </a:r>
            <a:endParaRPr lang="en-US" dirty="0"/>
          </a:p>
        </p:txBody>
      </p:sp>
      <p:sp>
        <p:nvSpPr>
          <p:cNvPr id="16" name="Text Placeholder 13"/>
          <p:cNvSpPr>
            <a:spLocks noGrp="1"/>
          </p:cNvSpPr>
          <p:nvPr userDrawn="1">
            <p:ph type="body" sz="quarter" idx="14" hasCustomPrompt="1"/>
          </p:nvPr>
        </p:nvSpPr>
        <p:spPr>
          <a:xfrm>
            <a:off x="414870" y="3810222"/>
            <a:ext cx="6433988" cy="687169"/>
          </a:xfrm>
          <a:prstGeom prst="rect">
            <a:avLst/>
          </a:prstGeom>
        </p:spPr>
        <p:txBody>
          <a:bodyPr anchor="ctr"/>
          <a:lstStyle>
            <a:lvl1pPr marL="0" indent="0">
              <a:buNone/>
              <a:defRPr sz="2300" baseline="0">
                <a:solidFill>
                  <a:schemeClr val="bg1"/>
                </a:solidFill>
                <a:latin typeface="+mj-lt"/>
              </a:defRPr>
            </a:lvl1pPr>
          </a:lstStyle>
          <a:p>
            <a:pPr lvl="0"/>
            <a:r>
              <a:rPr lang="en-US" dirty="0" smtClean="0"/>
              <a:t>Subtitle</a:t>
            </a:r>
            <a:endParaRPr lang="en-US" dirty="0"/>
          </a:p>
        </p:txBody>
      </p:sp>
      <p:pic>
        <p:nvPicPr>
          <p:cNvPr id="22" name="Picture 21"/>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9131585" y="5887150"/>
            <a:ext cx="2736239" cy="672156"/>
          </a:xfrm>
          <a:prstGeom prst="rect">
            <a:avLst/>
          </a:prstGeom>
          <a:noFill/>
          <a:ln>
            <a:noFill/>
          </a:ln>
        </p:spPr>
      </p:pic>
    </p:spTree>
    <p:extLst>
      <p:ext uri="{BB962C8B-B14F-4D97-AF65-F5344CB8AC3E}">
        <p14:creationId xmlns:p14="http://schemas.microsoft.com/office/powerpoint/2010/main" xmlns="" val="2629442099"/>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smtClean="0"/>
              <a:t>Click to edit master title style</a:t>
            </a:r>
            <a:endParaRPr lang="en-US" dirty="0"/>
          </a:p>
        </p:txBody>
      </p:sp>
      <p:sp>
        <p:nvSpPr>
          <p:cNvPr id="5" name="Content Placeholder 2"/>
          <p:cNvSpPr>
            <a:spLocks noGrp="1"/>
          </p:cNvSpPr>
          <p:nvPr>
            <p:ph idx="1" hasCustomPrompt="1"/>
          </p:nvPr>
        </p:nvSpPr>
        <p:spPr>
          <a:xfrm>
            <a:off x="4766736" y="1285200"/>
            <a:ext cx="7095877" cy="4840965"/>
          </a:xfrm>
        </p:spPr>
        <p:txBody>
          <a:bodyPr>
            <a:normAutofit/>
          </a:bodyPr>
          <a:lstStyle>
            <a:lvl1pPr>
              <a:defRPr sz="2700">
                <a:solidFill>
                  <a:schemeClr val="accent1"/>
                </a:solidFill>
              </a:defRPr>
            </a:lvl1pPr>
            <a:lvl2pPr>
              <a:defRPr sz="2400">
                <a:solidFill>
                  <a:schemeClr val="accent1"/>
                </a:solidFill>
              </a:defRPr>
            </a:lvl2pPr>
            <a:lvl3pPr>
              <a:defRPr sz="2100">
                <a:solidFill>
                  <a:schemeClr val="accent1"/>
                </a:solidFill>
              </a:defRPr>
            </a:lvl3pPr>
            <a:lvl4pPr>
              <a:defRPr sz="1900">
                <a:solidFill>
                  <a:schemeClr val="accent1"/>
                </a:solidFill>
              </a:defRPr>
            </a:lvl4pPr>
            <a:lvl5pPr>
              <a:defRPr sz="1900">
                <a:solidFill>
                  <a:schemeClr val="accent1"/>
                </a:solidFill>
              </a:defRPr>
            </a:lvl5pPr>
            <a:lvl6pPr>
              <a:defRPr sz="2700"/>
            </a:lvl6pPr>
            <a:lvl7pPr>
              <a:defRPr sz="2700"/>
            </a:lvl7pPr>
            <a:lvl8pPr>
              <a:defRPr sz="2700"/>
            </a:lvl8pPr>
            <a:lvl9pPr>
              <a:defRPr sz="2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p:nvPr>
        </p:nvSpPr>
        <p:spPr>
          <a:xfrm>
            <a:off x="289778" y="1285200"/>
            <a:ext cx="4200945" cy="4840965"/>
          </a:xfrm>
        </p:spPr>
        <p:txBody>
          <a:bodyPr/>
          <a:lstStyle>
            <a:lvl1pPr>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p:txBody>
      </p:sp>
      <p:sp>
        <p:nvSpPr>
          <p:cNvPr id="3" name="Rectangle 2"/>
          <p:cNvSpPr/>
          <p:nvPr userDrawn="1"/>
        </p:nvSpPr>
        <p:spPr>
          <a:xfrm>
            <a:off x="3496574" y="6550923"/>
            <a:ext cx="8683921" cy="266740"/>
          </a:xfrm>
          <a:prstGeom prst="rect">
            <a:avLst/>
          </a:prstGeom>
        </p:spPr>
        <p:txBody>
          <a:bodyPr wrap="square" lIns="121912" tIns="60956" rIns="121912" bIns="60956">
            <a:spAutoFit/>
          </a:bodyPr>
          <a:lstStyle/>
          <a:p>
            <a:pPr defTabSz="609555" fontAlgn="auto">
              <a:spcBef>
                <a:spcPts val="0"/>
              </a:spcBef>
              <a:spcAft>
                <a:spcPts val="0"/>
              </a:spcAft>
            </a:pPr>
            <a:r>
              <a:rPr lang="en-US" sz="900" b="0" dirty="0" smtClean="0">
                <a:solidFill>
                  <a:srgbClr val="56575B">
                    <a:lumMod val="60000"/>
                    <a:lumOff val="40000"/>
                  </a:srgbClr>
                </a:solidFill>
                <a:latin typeface="Franklin Gothic Demi Cond"/>
              </a:rPr>
              <a:t>© 2013-2014 CommonWell Health Alliance. All rights reserved. This information is subject to confidentiality obligations. Unauthorized use, disclosure or reproduction is strictly prohibited.</a:t>
            </a:r>
            <a:endParaRPr lang="en-US" sz="900" b="0" dirty="0">
              <a:solidFill>
                <a:srgbClr val="56575B">
                  <a:lumMod val="60000"/>
                  <a:lumOff val="40000"/>
                </a:srgbClr>
              </a:solidFill>
              <a:latin typeface="Franklin Gothic Demi Cond"/>
            </a:endParaRPr>
          </a:p>
        </p:txBody>
      </p:sp>
    </p:spTree>
    <p:extLst>
      <p:ext uri="{BB962C8B-B14F-4D97-AF65-F5344CB8AC3E}">
        <p14:creationId xmlns:p14="http://schemas.microsoft.com/office/powerpoint/2010/main" xmlns="" val="2563739371"/>
      </p:ext>
    </p:extLst>
  </p:cSld>
  <p:clrMapOvr>
    <a:masterClrMapping/>
  </p:clrMapOvr>
  <p:timing>
    <p:tnLst>
      <p:par>
        <p:cTn id="1" dur="indefinite" restart="never" nodeType="tmRoot"/>
      </p:par>
    </p:tnLst>
  </p:timing>
  <p:hf hdr="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33859"/>
            <a:ext cx="7315200" cy="533480"/>
          </a:xfrm>
        </p:spPr>
        <p:txBody>
          <a:bodyPr anchor="b"/>
          <a:lstStyle>
            <a:lvl1pPr algn="l">
              <a:defRPr sz="2700" b="0">
                <a:solidFill>
                  <a:schemeClr val="accent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470535"/>
            <a:ext cx="7315200" cy="4114800"/>
          </a:xfrm>
        </p:spPr>
        <p:txBody>
          <a:bodyPr/>
          <a:lstStyle>
            <a:lvl1pPr marL="0" indent="0">
              <a:buNone/>
              <a:defRPr sz="4300">
                <a:solidFill>
                  <a:schemeClr val="accent1"/>
                </a:solidFill>
              </a:defRPr>
            </a:lvl1pPr>
            <a:lvl2pPr marL="609555" indent="0">
              <a:buNone/>
              <a:defRPr sz="3700"/>
            </a:lvl2pPr>
            <a:lvl3pPr marL="1219110" indent="0">
              <a:buNone/>
              <a:defRPr sz="3200"/>
            </a:lvl3pPr>
            <a:lvl4pPr marL="1828664" indent="0">
              <a:buNone/>
              <a:defRPr sz="2700"/>
            </a:lvl4pPr>
            <a:lvl5pPr marL="2438218" indent="0">
              <a:buNone/>
              <a:defRPr sz="2700"/>
            </a:lvl5pPr>
            <a:lvl6pPr marL="3047772" indent="0">
              <a:buNone/>
              <a:defRPr sz="2700"/>
            </a:lvl6pPr>
            <a:lvl7pPr marL="3657327" indent="0">
              <a:buNone/>
              <a:defRPr sz="2700"/>
            </a:lvl7pPr>
            <a:lvl8pPr marL="4266880" indent="0">
              <a:buNone/>
              <a:defRPr sz="2700"/>
            </a:lvl8pPr>
            <a:lvl9pPr marL="4876435" indent="0">
              <a:buNone/>
              <a:defRPr sz="27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42"/>
            <a:ext cx="7315200" cy="804863"/>
          </a:xfrm>
        </p:spPr>
        <p:txBody>
          <a:bodyPr/>
          <a:lstStyle>
            <a:lvl1pPr marL="0" indent="0">
              <a:buNone/>
              <a:defRPr sz="1900">
                <a:solidFill>
                  <a:schemeClr val="accent1"/>
                </a:solidFill>
              </a:defRPr>
            </a:lvl1pPr>
            <a:lvl2pPr marL="609555" indent="0">
              <a:buNone/>
              <a:defRPr sz="1600"/>
            </a:lvl2pPr>
            <a:lvl3pPr marL="1219110" indent="0">
              <a:buNone/>
              <a:defRPr sz="1300"/>
            </a:lvl3pPr>
            <a:lvl4pPr marL="1828664" indent="0">
              <a:buNone/>
              <a:defRPr sz="1200"/>
            </a:lvl4pPr>
            <a:lvl5pPr marL="2438218" indent="0">
              <a:buNone/>
              <a:defRPr sz="1200"/>
            </a:lvl5pPr>
            <a:lvl6pPr marL="3047772" indent="0">
              <a:buNone/>
              <a:defRPr sz="1200"/>
            </a:lvl6pPr>
            <a:lvl7pPr marL="3657327" indent="0">
              <a:buNone/>
              <a:defRPr sz="1200"/>
            </a:lvl7pPr>
            <a:lvl8pPr marL="4266880" indent="0">
              <a:buNone/>
              <a:defRPr sz="1200"/>
            </a:lvl8pPr>
            <a:lvl9pPr marL="4876435" indent="0">
              <a:buNone/>
              <a:defRPr sz="1200"/>
            </a:lvl9pPr>
          </a:lstStyle>
          <a:p>
            <a:pPr lvl="0"/>
            <a:r>
              <a:rPr lang="en-US" smtClean="0"/>
              <a:t>Click to edit Master text styles</a:t>
            </a:r>
          </a:p>
        </p:txBody>
      </p:sp>
    </p:spTree>
    <p:extLst>
      <p:ext uri="{BB962C8B-B14F-4D97-AF65-F5344CB8AC3E}">
        <p14:creationId xmlns:p14="http://schemas.microsoft.com/office/powerpoint/2010/main" xmlns="" val="142674961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_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75131745"/>
      </p:ext>
    </p:extLst>
  </p:cSld>
  <p:clrMapOvr>
    <a:masterClrMapping/>
  </p:clrMapOvr>
  <p:timing>
    <p:tnLst>
      <p:par>
        <p:cTn id="1" dur="indefinite" restart="never" nodeType="tmRoot"/>
      </p:par>
    </p:tnLst>
  </p:timing>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_No Foot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912" tIns="60956" rIns="121912" bIns="60956" rtlCol="0" anchor="ctr"/>
          <a:lstStyle/>
          <a:p>
            <a:pPr algn="ctr" defTabSz="609555" fontAlgn="auto">
              <a:spcBef>
                <a:spcPts val="0"/>
              </a:spcBef>
              <a:spcAft>
                <a:spcPts val="0"/>
              </a:spcAft>
            </a:pPr>
            <a:endParaRPr lang="en-US" sz="2400" b="0">
              <a:solidFill>
                <a:srgbClr val="FFFFFF"/>
              </a:solidFill>
            </a:endParaRPr>
          </a:p>
        </p:txBody>
      </p:sp>
    </p:spTree>
    <p:extLst>
      <p:ext uri="{BB962C8B-B14F-4D97-AF65-F5344CB8AC3E}">
        <p14:creationId xmlns:p14="http://schemas.microsoft.com/office/powerpoint/2010/main" xmlns="" val="3057373034"/>
      </p:ext>
    </p:extLst>
  </p:cSld>
  <p:clrMapOvr>
    <a:masterClrMapping/>
  </p:clrMapOvr>
  <p:timing>
    <p:tnLst>
      <p:par>
        <p:cTn id="1" dur="indefinite" restart="never" nodeType="tmRoot"/>
      </p:par>
    </p:tnLst>
  </p:timing>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pic>
        <p:nvPicPr>
          <p:cNvPr id="7" name="Picture 6" descr="PTT_Background_light_gray.jpg"/>
          <p:cNvPicPr>
            <a:picLocks noChangeAspect="1"/>
          </p:cNvPicPr>
          <p:nvPr/>
        </p:nvPicPr>
        <p:blipFill>
          <a:blip r:embed="rId2"/>
          <a:stretch>
            <a:fillRect/>
          </a:stretch>
        </p:blipFill>
        <p:spPr>
          <a:xfrm>
            <a:off x="0" y="0"/>
            <a:ext cx="12192000" cy="6858000"/>
          </a:xfrm>
          <a:prstGeom prst="rect">
            <a:avLst/>
          </a:prstGeom>
        </p:spPr>
      </p:pic>
      <p:sp>
        <p:nvSpPr>
          <p:cNvPr id="13" name="Text Placeholder 2"/>
          <p:cNvSpPr>
            <a:spLocks noGrp="1"/>
          </p:cNvSpPr>
          <p:nvPr>
            <p:ph type="body" idx="1" hasCustomPrompt="1"/>
          </p:nvPr>
        </p:nvSpPr>
        <p:spPr>
          <a:xfrm>
            <a:off x="829669" y="4255313"/>
            <a:ext cx="6597291" cy="499568"/>
          </a:xfrm>
        </p:spPr>
        <p:txBody>
          <a:bodyPr anchor="t">
            <a:normAutofit/>
          </a:bodyPr>
          <a:lstStyle>
            <a:lvl1pPr marL="0" indent="0" algn="l">
              <a:buNone/>
              <a:defRPr sz="2400" b="0" i="0" baseline="0">
                <a:solidFill>
                  <a:schemeClr val="accent2"/>
                </a:solidFill>
                <a:latin typeface="Franklin Gothic Demi Cond" pitchFamily="34" charset="0"/>
                <a:cs typeface="Times New Roman"/>
              </a:defRPr>
            </a:lvl1pPr>
            <a:lvl2pPr marL="609555" indent="0">
              <a:buNone/>
              <a:defRPr sz="2400">
                <a:solidFill>
                  <a:schemeClr val="tx1">
                    <a:tint val="75000"/>
                  </a:schemeClr>
                </a:solidFill>
              </a:defRPr>
            </a:lvl2pPr>
            <a:lvl3pPr marL="1219110" indent="0">
              <a:buNone/>
              <a:defRPr sz="2100">
                <a:solidFill>
                  <a:schemeClr val="tx1">
                    <a:tint val="75000"/>
                  </a:schemeClr>
                </a:solidFill>
              </a:defRPr>
            </a:lvl3pPr>
            <a:lvl4pPr marL="1828664" indent="0">
              <a:buNone/>
              <a:defRPr sz="1900">
                <a:solidFill>
                  <a:schemeClr val="tx1">
                    <a:tint val="75000"/>
                  </a:schemeClr>
                </a:solidFill>
              </a:defRPr>
            </a:lvl4pPr>
            <a:lvl5pPr marL="2438218" indent="0">
              <a:buNone/>
              <a:defRPr sz="1900">
                <a:solidFill>
                  <a:schemeClr val="tx1">
                    <a:tint val="75000"/>
                  </a:schemeClr>
                </a:solidFill>
              </a:defRPr>
            </a:lvl5pPr>
            <a:lvl6pPr marL="3047772" indent="0">
              <a:buNone/>
              <a:defRPr sz="1900">
                <a:solidFill>
                  <a:schemeClr val="tx1">
                    <a:tint val="75000"/>
                  </a:schemeClr>
                </a:solidFill>
              </a:defRPr>
            </a:lvl6pPr>
            <a:lvl7pPr marL="3657327" indent="0">
              <a:buNone/>
              <a:defRPr sz="1900">
                <a:solidFill>
                  <a:schemeClr val="tx1">
                    <a:tint val="75000"/>
                  </a:schemeClr>
                </a:solidFill>
              </a:defRPr>
            </a:lvl7pPr>
            <a:lvl8pPr marL="4266880" indent="0">
              <a:buNone/>
              <a:defRPr sz="1900">
                <a:solidFill>
                  <a:schemeClr val="tx1">
                    <a:tint val="75000"/>
                  </a:schemeClr>
                </a:solidFill>
              </a:defRPr>
            </a:lvl8pPr>
            <a:lvl9pPr marL="4876435" indent="0">
              <a:buNone/>
              <a:defRPr sz="1900">
                <a:solidFill>
                  <a:schemeClr val="tx1">
                    <a:tint val="75000"/>
                  </a:schemeClr>
                </a:solidFill>
              </a:defRPr>
            </a:lvl9pPr>
          </a:lstStyle>
          <a:p>
            <a:pPr lvl="0"/>
            <a:r>
              <a:rPr lang="en-US" dirty="0" smtClean="0"/>
              <a:t>Presenters Name</a:t>
            </a:r>
          </a:p>
        </p:txBody>
      </p:sp>
      <p:pic>
        <p:nvPicPr>
          <p:cNvPr id="6" name="Picture 5" descr="CWHA_logo_all.eps"/>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49724" y="1805905"/>
            <a:ext cx="9269952" cy="1970219"/>
          </a:xfrm>
          <a:prstGeom prst="rect">
            <a:avLst/>
          </a:prstGeom>
        </p:spPr>
      </p:pic>
      <p:sp>
        <p:nvSpPr>
          <p:cNvPr id="10" name="Text Placeholder 2"/>
          <p:cNvSpPr>
            <a:spLocks noGrp="1"/>
          </p:cNvSpPr>
          <p:nvPr>
            <p:ph type="body" idx="10" hasCustomPrompt="1"/>
          </p:nvPr>
        </p:nvSpPr>
        <p:spPr>
          <a:xfrm>
            <a:off x="829669" y="4693921"/>
            <a:ext cx="6597291" cy="914400"/>
          </a:xfrm>
        </p:spPr>
        <p:txBody>
          <a:bodyPr anchor="t">
            <a:normAutofit/>
          </a:bodyPr>
          <a:lstStyle>
            <a:lvl1pPr marL="0" indent="0" algn="l">
              <a:buNone/>
              <a:defRPr sz="1900" b="0" i="0" baseline="0">
                <a:solidFill>
                  <a:schemeClr val="accent2"/>
                </a:solidFill>
                <a:latin typeface="Franklin Gothic Demi Cond" pitchFamily="34" charset="0"/>
                <a:cs typeface="Times New Roman"/>
              </a:defRPr>
            </a:lvl1pPr>
            <a:lvl2pPr marL="609555" indent="0">
              <a:buNone/>
              <a:defRPr sz="2400">
                <a:solidFill>
                  <a:schemeClr val="tx1">
                    <a:tint val="75000"/>
                  </a:schemeClr>
                </a:solidFill>
              </a:defRPr>
            </a:lvl2pPr>
            <a:lvl3pPr marL="1219110" indent="0">
              <a:buNone/>
              <a:defRPr sz="2100">
                <a:solidFill>
                  <a:schemeClr val="tx1">
                    <a:tint val="75000"/>
                  </a:schemeClr>
                </a:solidFill>
              </a:defRPr>
            </a:lvl3pPr>
            <a:lvl4pPr marL="1828664" indent="0">
              <a:buNone/>
              <a:defRPr sz="1900">
                <a:solidFill>
                  <a:schemeClr val="tx1">
                    <a:tint val="75000"/>
                  </a:schemeClr>
                </a:solidFill>
              </a:defRPr>
            </a:lvl4pPr>
            <a:lvl5pPr marL="2438218" indent="0">
              <a:buNone/>
              <a:defRPr sz="1900">
                <a:solidFill>
                  <a:schemeClr val="tx1">
                    <a:tint val="75000"/>
                  </a:schemeClr>
                </a:solidFill>
              </a:defRPr>
            </a:lvl5pPr>
            <a:lvl6pPr marL="3047772" indent="0">
              <a:buNone/>
              <a:defRPr sz="1900">
                <a:solidFill>
                  <a:schemeClr val="tx1">
                    <a:tint val="75000"/>
                  </a:schemeClr>
                </a:solidFill>
              </a:defRPr>
            </a:lvl6pPr>
            <a:lvl7pPr marL="3657327" indent="0">
              <a:buNone/>
              <a:defRPr sz="1900">
                <a:solidFill>
                  <a:schemeClr val="tx1">
                    <a:tint val="75000"/>
                  </a:schemeClr>
                </a:solidFill>
              </a:defRPr>
            </a:lvl7pPr>
            <a:lvl8pPr marL="4266880" indent="0">
              <a:buNone/>
              <a:defRPr sz="1900">
                <a:solidFill>
                  <a:schemeClr val="tx1">
                    <a:tint val="75000"/>
                  </a:schemeClr>
                </a:solidFill>
              </a:defRPr>
            </a:lvl8pPr>
            <a:lvl9pPr marL="4876435" indent="0">
              <a:buNone/>
              <a:defRPr sz="1900">
                <a:solidFill>
                  <a:schemeClr val="tx1">
                    <a:tint val="75000"/>
                  </a:schemeClr>
                </a:solidFill>
              </a:defRPr>
            </a:lvl9pPr>
          </a:lstStyle>
          <a:p>
            <a:pPr lvl="0"/>
            <a:r>
              <a:rPr lang="en-US" dirty="0" smtClean="0"/>
              <a:t>Job Title</a:t>
            </a:r>
          </a:p>
        </p:txBody>
      </p:sp>
      <p:sp>
        <p:nvSpPr>
          <p:cNvPr id="16" name="Text Placeholder 2"/>
          <p:cNvSpPr>
            <a:spLocks noGrp="1"/>
          </p:cNvSpPr>
          <p:nvPr>
            <p:ph type="body" idx="11" hasCustomPrompt="1"/>
          </p:nvPr>
        </p:nvSpPr>
        <p:spPr>
          <a:xfrm>
            <a:off x="829669" y="5882645"/>
            <a:ext cx="6597291" cy="467359"/>
          </a:xfrm>
        </p:spPr>
        <p:txBody>
          <a:bodyPr anchor="t">
            <a:normAutofit/>
          </a:bodyPr>
          <a:lstStyle>
            <a:lvl1pPr marL="0" indent="0" algn="l">
              <a:buNone/>
              <a:defRPr sz="1900" b="0" i="0" baseline="0">
                <a:solidFill>
                  <a:schemeClr val="accent2"/>
                </a:solidFill>
                <a:latin typeface="Franklin Gothic Demi Cond" pitchFamily="34" charset="0"/>
                <a:cs typeface="Times New Roman"/>
              </a:defRPr>
            </a:lvl1pPr>
            <a:lvl2pPr marL="609555" indent="0">
              <a:buNone/>
              <a:defRPr sz="2400">
                <a:solidFill>
                  <a:schemeClr val="tx1">
                    <a:tint val="75000"/>
                  </a:schemeClr>
                </a:solidFill>
              </a:defRPr>
            </a:lvl2pPr>
            <a:lvl3pPr marL="1219110" indent="0">
              <a:buNone/>
              <a:defRPr sz="2100">
                <a:solidFill>
                  <a:schemeClr val="tx1">
                    <a:tint val="75000"/>
                  </a:schemeClr>
                </a:solidFill>
              </a:defRPr>
            </a:lvl3pPr>
            <a:lvl4pPr marL="1828664" indent="0">
              <a:buNone/>
              <a:defRPr sz="1900">
                <a:solidFill>
                  <a:schemeClr val="tx1">
                    <a:tint val="75000"/>
                  </a:schemeClr>
                </a:solidFill>
              </a:defRPr>
            </a:lvl4pPr>
            <a:lvl5pPr marL="2438218" indent="0">
              <a:buNone/>
              <a:defRPr sz="1900">
                <a:solidFill>
                  <a:schemeClr val="tx1">
                    <a:tint val="75000"/>
                  </a:schemeClr>
                </a:solidFill>
              </a:defRPr>
            </a:lvl5pPr>
            <a:lvl6pPr marL="3047772" indent="0">
              <a:buNone/>
              <a:defRPr sz="1900">
                <a:solidFill>
                  <a:schemeClr val="tx1">
                    <a:tint val="75000"/>
                  </a:schemeClr>
                </a:solidFill>
              </a:defRPr>
            </a:lvl6pPr>
            <a:lvl7pPr marL="3657327" indent="0">
              <a:buNone/>
              <a:defRPr sz="1900">
                <a:solidFill>
                  <a:schemeClr val="tx1">
                    <a:tint val="75000"/>
                  </a:schemeClr>
                </a:solidFill>
              </a:defRPr>
            </a:lvl7pPr>
            <a:lvl8pPr marL="4266880" indent="0">
              <a:buNone/>
              <a:defRPr sz="1900">
                <a:solidFill>
                  <a:schemeClr val="tx1">
                    <a:tint val="75000"/>
                  </a:schemeClr>
                </a:solidFill>
              </a:defRPr>
            </a:lvl8pPr>
            <a:lvl9pPr marL="4876435" indent="0">
              <a:buNone/>
              <a:defRPr sz="1900">
                <a:solidFill>
                  <a:schemeClr val="tx1">
                    <a:tint val="75000"/>
                  </a:schemeClr>
                </a:solidFill>
              </a:defRPr>
            </a:lvl9pPr>
          </a:lstStyle>
          <a:p>
            <a:pPr lvl="0"/>
            <a:r>
              <a:rPr lang="en-US" dirty="0" smtClean="0"/>
              <a:t>Date</a:t>
            </a:r>
          </a:p>
        </p:txBody>
      </p:sp>
      <p:pic>
        <p:nvPicPr>
          <p:cNvPr id="19" name="Picture 18" descr="CWHA_logo_mark.png"/>
          <p:cNvPicPr>
            <a:picLocks noChangeAspect="1"/>
          </p:cNvPicPr>
          <p:nvPr/>
        </p:nvPicPr>
        <p:blipFill>
          <a:blip r:embed="rId4"/>
          <a:stretch>
            <a:fillRect/>
          </a:stretch>
        </p:blipFill>
        <p:spPr>
          <a:xfrm>
            <a:off x="8023688" y="2847951"/>
            <a:ext cx="4168312" cy="4030368"/>
          </a:xfrm>
          <a:prstGeom prst="rect">
            <a:avLst/>
          </a:prstGeom>
        </p:spPr>
      </p:pic>
    </p:spTree>
    <p:extLst>
      <p:ext uri="{BB962C8B-B14F-4D97-AF65-F5344CB8AC3E}">
        <p14:creationId xmlns:p14="http://schemas.microsoft.com/office/powerpoint/2010/main" xmlns="" val="716821049"/>
      </p:ext>
    </p:extLst>
  </p:cSld>
  <p:clrMapOvr>
    <a:masterClrMapping/>
  </p:clrMapOvr>
  <p:timing>
    <p:tnLst>
      <p:par>
        <p:cTn id="1" dur="indefinite" restart="never" nodeType="tmRoot"/>
      </p:par>
    </p:tnLst>
  </p:timing>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4"/>
            <a:ext cx="12192000" cy="6885329"/>
          </a:xfrm>
          <a:prstGeom prst="rect">
            <a:avLst/>
          </a:prstGeom>
        </p:spPr>
      </p:pic>
      <p:pic>
        <p:nvPicPr>
          <p:cNvPr id="14" name="Picture 13" descr="CWHA_logo_mark.png"/>
          <p:cNvPicPr>
            <a:picLocks noChangeAspect="1"/>
          </p:cNvPicPr>
          <p:nvPr/>
        </p:nvPicPr>
        <p:blipFill>
          <a:blip r:embed="rId3"/>
          <a:stretch>
            <a:fillRect/>
          </a:stretch>
        </p:blipFill>
        <p:spPr>
          <a:xfrm>
            <a:off x="8023688" y="2847954"/>
            <a:ext cx="4168312" cy="4030369"/>
          </a:xfrm>
          <a:prstGeom prst="rect">
            <a:avLst/>
          </a:prstGeom>
        </p:spPr>
      </p:pic>
      <p:sp>
        <p:nvSpPr>
          <p:cNvPr id="8" name="Title 1"/>
          <p:cNvSpPr>
            <a:spLocks noGrp="1"/>
          </p:cNvSpPr>
          <p:nvPr>
            <p:ph type="title" hasCustomPrompt="1"/>
          </p:nvPr>
        </p:nvSpPr>
        <p:spPr>
          <a:xfrm>
            <a:off x="829669" y="1966789"/>
            <a:ext cx="10363200" cy="1362075"/>
          </a:xfrm>
        </p:spPr>
        <p:txBody>
          <a:bodyPr anchor="b">
            <a:noAutofit/>
          </a:bodyPr>
          <a:lstStyle>
            <a:lvl1pPr algn="ctr">
              <a:defRPr sz="4300" b="0" i="0" cap="none" spc="0">
                <a:solidFill>
                  <a:schemeClr val="bg1"/>
                </a:solidFill>
                <a:latin typeface="Minion Pro" pitchFamily="18" charset="0"/>
                <a:cs typeface="Times New Roman"/>
              </a:defRPr>
            </a:lvl1pPr>
          </a:lstStyle>
          <a:p>
            <a:r>
              <a:rPr lang="en-US" dirty="0" smtClean="0"/>
              <a:t>Click to edit master title style</a:t>
            </a:r>
            <a:endParaRPr lang="en-US" dirty="0"/>
          </a:p>
        </p:txBody>
      </p:sp>
      <p:sp>
        <p:nvSpPr>
          <p:cNvPr id="9" name="Text Placeholder 2"/>
          <p:cNvSpPr>
            <a:spLocks noGrp="1"/>
          </p:cNvSpPr>
          <p:nvPr>
            <p:ph type="body" idx="1" hasCustomPrompt="1"/>
          </p:nvPr>
        </p:nvSpPr>
        <p:spPr>
          <a:xfrm>
            <a:off x="829669" y="3985212"/>
            <a:ext cx="10363200" cy="1500187"/>
          </a:xfrm>
        </p:spPr>
        <p:txBody>
          <a:bodyPr anchor="t">
            <a:normAutofit/>
          </a:bodyPr>
          <a:lstStyle>
            <a:lvl1pPr marL="0" indent="0" algn="ctr">
              <a:buNone/>
              <a:defRPr sz="5300" b="1" i="0">
                <a:solidFill>
                  <a:schemeClr val="bg1"/>
                </a:solidFill>
                <a:latin typeface="Minion Pro Cond" pitchFamily="18" charset="0"/>
                <a:cs typeface="Times New Roman"/>
              </a:defRPr>
            </a:lvl1pPr>
            <a:lvl2pPr marL="609555" indent="0">
              <a:buNone/>
              <a:defRPr sz="2400">
                <a:solidFill>
                  <a:schemeClr val="tx1">
                    <a:tint val="75000"/>
                  </a:schemeClr>
                </a:solidFill>
              </a:defRPr>
            </a:lvl2pPr>
            <a:lvl3pPr marL="1219110" indent="0">
              <a:buNone/>
              <a:defRPr sz="2100">
                <a:solidFill>
                  <a:schemeClr val="tx1">
                    <a:tint val="75000"/>
                  </a:schemeClr>
                </a:solidFill>
              </a:defRPr>
            </a:lvl3pPr>
            <a:lvl4pPr marL="1828664" indent="0">
              <a:buNone/>
              <a:defRPr sz="1900">
                <a:solidFill>
                  <a:schemeClr val="tx1">
                    <a:tint val="75000"/>
                  </a:schemeClr>
                </a:solidFill>
              </a:defRPr>
            </a:lvl4pPr>
            <a:lvl5pPr marL="2438218" indent="0">
              <a:buNone/>
              <a:defRPr sz="1900">
                <a:solidFill>
                  <a:schemeClr val="tx1">
                    <a:tint val="75000"/>
                  </a:schemeClr>
                </a:solidFill>
              </a:defRPr>
            </a:lvl5pPr>
            <a:lvl6pPr marL="3047772" indent="0">
              <a:buNone/>
              <a:defRPr sz="1900">
                <a:solidFill>
                  <a:schemeClr val="tx1">
                    <a:tint val="75000"/>
                  </a:schemeClr>
                </a:solidFill>
              </a:defRPr>
            </a:lvl6pPr>
            <a:lvl7pPr marL="3657327" indent="0">
              <a:buNone/>
              <a:defRPr sz="1900">
                <a:solidFill>
                  <a:schemeClr val="tx1">
                    <a:tint val="75000"/>
                  </a:schemeClr>
                </a:solidFill>
              </a:defRPr>
            </a:lvl7pPr>
            <a:lvl8pPr marL="4266880" indent="0">
              <a:buNone/>
              <a:defRPr sz="1900">
                <a:solidFill>
                  <a:schemeClr val="tx1">
                    <a:tint val="75000"/>
                  </a:schemeClr>
                </a:solidFill>
              </a:defRPr>
            </a:lvl8pPr>
            <a:lvl9pPr marL="4876435" indent="0">
              <a:buNone/>
              <a:defRPr sz="1900">
                <a:solidFill>
                  <a:schemeClr val="tx1">
                    <a:tint val="75000"/>
                  </a:schemeClr>
                </a:solidFill>
              </a:defRPr>
            </a:lvl9pPr>
          </a:lstStyle>
          <a:p>
            <a:pPr lvl="0"/>
            <a:r>
              <a:rPr lang="en-US" dirty="0" smtClean="0"/>
              <a:t>Click to edit master text styles</a:t>
            </a:r>
          </a:p>
        </p:txBody>
      </p:sp>
      <p:pic>
        <p:nvPicPr>
          <p:cNvPr id="6" name="Picture 5"/>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2"/>
            <a:ext cx="12192000" cy="6868263"/>
          </a:xfrm>
          <a:prstGeom prst="rect">
            <a:avLst/>
          </a:prstGeom>
        </p:spPr>
      </p:pic>
      <p:pic>
        <p:nvPicPr>
          <p:cNvPr id="7" name="Picture 6" descr="CWHA_logo_mark.png"/>
          <p:cNvPicPr>
            <a:picLocks noChangeAspect="1"/>
          </p:cNvPicPr>
          <p:nvPr userDrawn="1"/>
        </p:nvPicPr>
        <p:blipFill>
          <a:blip r:embed="rId5">
            <a:extLst>
              <a:ext uri="{28A0092B-C50C-407E-A947-70E740481C1C}">
                <a14:useLocalDpi xmlns:a14="http://schemas.microsoft.com/office/drawing/2010/main" xmlns="" val="0"/>
              </a:ext>
            </a:extLst>
          </a:blip>
          <a:stretch>
            <a:fillRect/>
          </a:stretch>
        </p:blipFill>
        <p:spPr>
          <a:xfrm rot="10800000">
            <a:off x="3" y="0"/>
            <a:ext cx="4969527" cy="4713109"/>
          </a:xfrm>
          <a:prstGeom prst="rect">
            <a:avLst/>
          </a:prstGeom>
        </p:spPr>
      </p:pic>
    </p:spTree>
    <p:extLst>
      <p:ext uri="{BB962C8B-B14F-4D97-AF65-F5344CB8AC3E}">
        <p14:creationId xmlns:p14="http://schemas.microsoft.com/office/powerpoint/2010/main" xmlns="" val="214822237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0260"/>
            <a:ext cx="12192000" cy="6868263"/>
          </a:xfrm>
          <a:prstGeom prst="rect">
            <a:avLst/>
          </a:prstGeom>
        </p:spPr>
      </p:pic>
      <p:sp>
        <p:nvSpPr>
          <p:cNvPr id="8" name="Title 1"/>
          <p:cNvSpPr>
            <a:spLocks noGrp="1"/>
          </p:cNvSpPr>
          <p:nvPr>
            <p:ph type="title" hasCustomPrompt="1"/>
          </p:nvPr>
        </p:nvSpPr>
        <p:spPr>
          <a:xfrm>
            <a:off x="829669" y="1966789"/>
            <a:ext cx="10363200" cy="1362075"/>
          </a:xfrm>
        </p:spPr>
        <p:txBody>
          <a:bodyPr anchor="b">
            <a:noAutofit/>
          </a:bodyPr>
          <a:lstStyle>
            <a:lvl1pPr algn="ctr">
              <a:defRPr sz="4300" b="0" i="0" cap="none" spc="0">
                <a:solidFill>
                  <a:schemeClr val="bg1"/>
                </a:solidFill>
                <a:latin typeface="Minion Pro" pitchFamily="18" charset="0"/>
                <a:cs typeface="Times New Roman"/>
              </a:defRPr>
            </a:lvl1pPr>
          </a:lstStyle>
          <a:p>
            <a:r>
              <a:rPr lang="en-US" dirty="0" smtClean="0"/>
              <a:t>Click to edit master title style</a:t>
            </a:r>
            <a:endParaRPr lang="en-US" dirty="0"/>
          </a:p>
        </p:txBody>
      </p:sp>
      <p:sp>
        <p:nvSpPr>
          <p:cNvPr id="9" name="Text Placeholder 2"/>
          <p:cNvSpPr>
            <a:spLocks noGrp="1"/>
          </p:cNvSpPr>
          <p:nvPr>
            <p:ph type="body" idx="1" hasCustomPrompt="1"/>
          </p:nvPr>
        </p:nvSpPr>
        <p:spPr>
          <a:xfrm>
            <a:off x="829669" y="3985212"/>
            <a:ext cx="10363200" cy="1500187"/>
          </a:xfrm>
        </p:spPr>
        <p:txBody>
          <a:bodyPr anchor="t">
            <a:normAutofit/>
          </a:bodyPr>
          <a:lstStyle>
            <a:lvl1pPr marL="0" indent="0" algn="ctr">
              <a:buNone/>
              <a:defRPr sz="5300" b="1" i="0">
                <a:solidFill>
                  <a:schemeClr val="bg1"/>
                </a:solidFill>
                <a:latin typeface="Minion Pro Cond" pitchFamily="18" charset="0"/>
                <a:cs typeface="Times New Roman"/>
              </a:defRPr>
            </a:lvl1pPr>
            <a:lvl2pPr marL="609555" indent="0">
              <a:buNone/>
              <a:defRPr sz="2400">
                <a:solidFill>
                  <a:schemeClr val="tx1">
                    <a:tint val="75000"/>
                  </a:schemeClr>
                </a:solidFill>
              </a:defRPr>
            </a:lvl2pPr>
            <a:lvl3pPr marL="1219110" indent="0">
              <a:buNone/>
              <a:defRPr sz="2100">
                <a:solidFill>
                  <a:schemeClr val="tx1">
                    <a:tint val="75000"/>
                  </a:schemeClr>
                </a:solidFill>
              </a:defRPr>
            </a:lvl3pPr>
            <a:lvl4pPr marL="1828664" indent="0">
              <a:buNone/>
              <a:defRPr sz="1900">
                <a:solidFill>
                  <a:schemeClr val="tx1">
                    <a:tint val="75000"/>
                  </a:schemeClr>
                </a:solidFill>
              </a:defRPr>
            </a:lvl4pPr>
            <a:lvl5pPr marL="2438218" indent="0">
              <a:buNone/>
              <a:defRPr sz="1900">
                <a:solidFill>
                  <a:schemeClr val="tx1">
                    <a:tint val="75000"/>
                  </a:schemeClr>
                </a:solidFill>
              </a:defRPr>
            </a:lvl5pPr>
            <a:lvl6pPr marL="3047772" indent="0">
              <a:buNone/>
              <a:defRPr sz="1900">
                <a:solidFill>
                  <a:schemeClr val="tx1">
                    <a:tint val="75000"/>
                  </a:schemeClr>
                </a:solidFill>
              </a:defRPr>
            </a:lvl6pPr>
            <a:lvl7pPr marL="3657327" indent="0">
              <a:buNone/>
              <a:defRPr sz="1900">
                <a:solidFill>
                  <a:schemeClr val="tx1">
                    <a:tint val="75000"/>
                  </a:schemeClr>
                </a:solidFill>
              </a:defRPr>
            </a:lvl7pPr>
            <a:lvl8pPr marL="4266880" indent="0">
              <a:buNone/>
              <a:defRPr sz="1900">
                <a:solidFill>
                  <a:schemeClr val="tx1">
                    <a:tint val="75000"/>
                  </a:schemeClr>
                </a:solidFill>
              </a:defRPr>
            </a:lvl8pPr>
            <a:lvl9pPr marL="4876435" indent="0">
              <a:buNone/>
              <a:defRPr sz="1900">
                <a:solidFill>
                  <a:schemeClr val="tx1">
                    <a:tint val="75000"/>
                  </a:schemeClr>
                </a:solidFill>
              </a:defRPr>
            </a:lvl9pPr>
          </a:lstStyle>
          <a:p>
            <a:pPr lvl="0"/>
            <a:r>
              <a:rPr lang="en-US" dirty="0" smtClean="0"/>
              <a:t>Click to edit master text styles</a:t>
            </a:r>
          </a:p>
        </p:txBody>
      </p:sp>
      <p:pic>
        <p:nvPicPr>
          <p:cNvPr id="12" name="Picture 11" descr="CWHA_logo_mark.png"/>
          <p:cNvPicPr>
            <a:picLocks noChangeAspect="1"/>
          </p:cNvPicPr>
          <p:nvPr/>
        </p:nvPicPr>
        <p:blipFill>
          <a:blip r:embed="rId3"/>
          <a:stretch>
            <a:fillRect/>
          </a:stretch>
        </p:blipFill>
        <p:spPr>
          <a:xfrm>
            <a:off x="8023688" y="2827634"/>
            <a:ext cx="4168312" cy="4030369"/>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1" y="4"/>
            <a:ext cx="12192000" cy="6885329"/>
          </a:xfrm>
          <a:prstGeom prst="rect">
            <a:avLst/>
          </a:prstGeom>
        </p:spPr>
      </p:pic>
    </p:spTree>
    <p:extLst>
      <p:ext uri="{BB962C8B-B14F-4D97-AF65-F5344CB8AC3E}">
        <p14:creationId xmlns:p14="http://schemas.microsoft.com/office/powerpoint/2010/main" xmlns="" val="248614298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_Custom Layout_Orange">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12192000" cy="6858000"/>
          </a:xfrm>
          <a:prstGeom prst="rect">
            <a:avLst/>
          </a:prstGeom>
        </p:spPr>
      </p:pic>
      <p:sp>
        <p:nvSpPr>
          <p:cNvPr id="12" name="Title 1"/>
          <p:cNvSpPr>
            <a:spLocks noGrp="1"/>
          </p:cNvSpPr>
          <p:nvPr>
            <p:ph type="title" hasCustomPrompt="1"/>
          </p:nvPr>
        </p:nvSpPr>
        <p:spPr>
          <a:xfrm>
            <a:off x="829669" y="1966789"/>
            <a:ext cx="10363200" cy="1362075"/>
          </a:xfrm>
        </p:spPr>
        <p:txBody>
          <a:bodyPr anchor="b">
            <a:noAutofit/>
          </a:bodyPr>
          <a:lstStyle>
            <a:lvl1pPr algn="ctr">
              <a:defRPr sz="4300" b="0" i="0" cap="none" spc="0">
                <a:solidFill>
                  <a:schemeClr val="bg1"/>
                </a:solidFill>
                <a:latin typeface="Minion Pro" pitchFamily="18" charset="0"/>
                <a:cs typeface="Times New Roman"/>
              </a:defRPr>
            </a:lvl1pPr>
          </a:lstStyle>
          <a:p>
            <a:r>
              <a:rPr lang="en-US" dirty="0" smtClean="0"/>
              <a:t>Click to edit master title style</a:t>
            </a:r>
            <a:endParaRPr lang="en-US" dirty="0"/>
          </a:p>
        </p:txBody>
      </p:sp>
      <p:sp>
        <p:nvSpPr>
          <p:cNvPr id="13" name="Text Placeholder 2"/>
          <p:cNvSpPr>
            <a:spLocks noGrp="1"/>
          </p:cNvSpPr>
          <p:nvPr>
            <p:ph type="body" idx="1" hasCustomPrompt="1"/>
          </p:nvPr>
        </p:nvSpPr>
        <p:spPr>
          <a:xfrm>
            <a:off x="829669" y="3991153"/>
            <a:ext cx="10363200" cy="1500187"/>
          </a:xfrm>
        </p:spPr>
        <p:txBody>
          <a:bodyPr anchor="t">
            <a:normAutofit/>
          </a:bodyPr>
          <a:lstStyle>
            <a:lvl1pPr marL="0" indent="0" algn="ctr">
              <a:buNone/>
              <a:defRPr sz="5300" b="1" i="0">
                <a:solidFill>
                  <a:schemeClr val="bg1"/>
                </a:solidFill>
                <a:latin typeface="Minion Pro Cond" pitchFamily="18" charset="0"/>
                <a:cs typeface="Times New Roman"/>
              </a:defRPr>
            </a:lvl1pPr>
            <a:lvl2pPr marL="609555" indent="0">
              <a:buNone/>
              <a:defRPr sz="2400">
                <a:solidFill>
                  <a:schemeClr val="tx1">
                    <a:tint val="75000"/>
                  </a:schemeClr>
                </a:solidFill>
              </a:defRPr>
            </a:lvl2pPr>
            <a:lvl3pPr marL="1219110" indent="0">
              <a:buNone/>
              <a:defRPr sz="2100">
                <a:solidFill>
                  <a:schemeClr val="tx1">
                    <a:tint val="75000"/>
                  </a:schemeClr>
                </a:solidFill>
              </a:defRPr>
            </a:lvl3pPr>
            <a:lvl4pPr marL="1828664" indent="0">
              <a:buNone/>
              <a:defRPr sz="1900">
                <a:solidFill>
                  <a:schemeClr val="tx1">
                    <a:tint val="75000"/>
                  </a:schemeClr>
                </a:solidFill>
              </a:defRPr>
            </a:lvl4pPr>
            <a:lvl5pPr marL="2438218" indent="0">
              <a:buNone/>
              <a:defRPr sz="1900">
                <a:solidFill>
                  <a:schemeClr val="tx1">
                    <a:tint val="75000"/>
                  </a:schemeClr>
                </a:solidFill>
              </a:defRPr>
            </a:lvl5pPr>
            <a:lvl6pPr marL="3047772" indent="0">
              <a:buNone/>
              <a:defRPr sz="1900">
                <a:solidFill>
                  <a:schemeClr val="tx1">
                    <a:tint val="75000"/>
                  </a:schemeClr>
                </a:solidFill>
              </a:defRPr>
            </a:lvl6pPr>
            <a:lvl7pPr marL="3657327" indent="0">
              <a:buNone/>
              <a:defRPr sz="1900">
                <a:solidFill>
                  <a:schemeClr val="tx1">
                    <a:tint val="75000"/>
                  </a:schemeClr>
                </a:solidFill>
              </a:defRPr>
            </a:lvl7pPr>
            <a:lvl8pPr marL="4266880" indent="0">
              <a:buNone/>
              <a:defRPr sz="1900">
                <a:solidFill>
                  <a:schemeClr val="tx1">
                    <a:tint val="75000"/>
                  </a:schemeClr>
                </a:solidFill>
              </a:defRPr>
            </a:lvl8pPr>
            <a:lvl9pPr marL="4876435" indent="0">
              <a:buNone/>
              <a:defRPr sz="1900">
                <a:solidFill>
                  <a:schemeClr val="tx1">
                    <a:tint val="75000"/>
                  </a:schemeClr>
                </a:solidFill>
              </a:defRPr>
            </a:lvl9pPr>
          </a:lstStyle>
          <a:p>
            <a:pPr lvl="0"/>
            <a:r>
              <a:rPr lang="en-US" dirty="0" smtClean="0"/>
              <a:t>Click to edit master text styles</a:t>
            </a:r>
          </a:p>
        </p:txBody>
      </p:sp>
      <p:pic>
        <p:nvPicPr>
          <p:cNvPr id="10" name="Picture 9" descr="CWHA_logo_mark.png"/>
          <p:cNvPicPr>
            <a:picLocks noChangeAspect="1"/>
          </p:cNvPicPr>
          <p:nvPr/>
        </p:nvPicPr>
        <p:blipFill>
          <a:blip r:embed="rId3"/>
          <a:stretch>
            <a:fillRect/>
          </a:stretch>
        </p:blipFill>
        <p:spPr>
          <a:xfrm>
            <a:off x="8023688" y="2827634"/>
            <a:ext cx="4168312" cy="4030369"/>
          </a:xfrm>
          <a:prstGeom prst="rect">
            <a:avLst/>
          </a:prstGeom>
        </p:spPr>
      </p:pic>
    </p:spTree>
    <p:extLst>
      <p:ext uri="{BB962C8B-B14F-4D97-AF65-F5344CB8AC3E}">
        <p14:creationId xmlns:p14="http://schemas.microsoft.com/office/powerpoint/2010/main" xmlns="" val="1231120748"/>
      </p:ext>
    </p:extLst>
  </p:cSld>
  <p:clrMapOvr>
    <a:masterClrMapping/>
  </p:clrMapOvr>
  <p:timing>
    <p:tnLst>
      <p:par>
        <p:cTn id="1" dur="indefinite" restart="never" nodeType="tmRoot"/>
      </p:par>
    </p:tnLst>
  </p:timing>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_Custom Layout_Purple">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12192000" cy="6858000"/>
          </a:xfrm>
          <a:prstGeom prst="rect">
            <a:avLst/>
          </a:prstGeom>
        </p:spPr>
      </p:pic>
      <p:sp>
        <p:nvSpPr>
          <p:cNvPr id="12" name="Title 1"/>
          <p:cNvSpPr>
            <a:spLocks noGrp="1"/>
          </p:cNvSpPr>
          <p:nvPr>
            <p:ph type="title" hasCustomPrompt="1"/>
          </p:nvPr>
        </p:nvSpPr>
        <p:spPr>
          <a:xfrm>
            <a:off x="829669" y="1966789"/>
            <a:ext cx="10363200" cy="1362075"/>
          </a:xfrm>
        </p:spPr>
        <p:txBody>
          <a:bodyPr anchor="b">
            <a:noAutofit/>
          </a:bodyPr>
          <a:lstStyle>
            <a:lvl1pPr algn="ctr">
              <a:defRPr sz="4300" b="0" i="0" cap="none" spc="0">
                <a:solidFill>
                  <a:schemeClr val="bg1"/>
                </a:solidFill>
                <a:latin typeface="Minion Pro" pitchFamily="18" charset="0"/>
                <a:cs typeface="Times New Roman"/>
              </a:defRPr>
            </a:lvl1pPr>
          </a:lstStyle>
          <a:p>
            <a:r>
              <a:rPr lang="en-US" dirty="0" smtClean="0"/>
              <a:t>Click to edit master title style</a:t>
            </a:r>
            <a:endParaRPr lang="en-US" dirty="0"/>
          </a:p>
        </p:txBody>
      </p:sp>
      <p:sp>
        <p:nvSpPr>
          <p:cNvPr id="13" name="Text Placeholder 2"/>
          <p:cNvSpPr>
            <a:spLocks noGrp="1"/>
          </p:cNvSpPr>
          <p:nvPr>
            <p:ph type="body" idx="1" hasCustomPrompt="1"/>
          </p:nvPr>
        </p:nvSpPr>
        <p:spPr>
          <a:xfrm>
            <a:off x="829669" y="3991153"/>
            <a:ext cx="10363200" cy="1500187"/>
          </a:xfrm>
        </p:spPr>
        <p:txBody>
          <a:bodyPr anchor="t">
            <a:normAutofit/>
          </a:bodyPr>
          <a:lstStyle>
            <a:lvl1pPr marL="0" indent="0" algn="ctr">
              <a:buNone/>
              <a:defRPr sz="5300" b="1" i="0">
                <a:solidFill>
                  <a:schemeClr val="bg1"/>
                </a:solidFill>
                <a:latin typeface="Minion Pro Cond" pitchFamily="18" charset="0"/>
                <a:cs typeface="Times New Roman"/>
              </a:defRPr>
            </a:lvl1pPr>
            <a:lvl2pPr marL="609555" indent="0">
              <a:buNone/>
              <a:defRPr sz="2400">
                <a:solidFill>
                  <a:schemeClr val="tx1">
                    <a:tint val="75000"/>
                  </a:schemeClr>
                </a:solidFill>
              </a:defRPr>
            </a:lvl2pPr>
            <a:lvl3pPr marL="1219110" indent="0">
              <a:buNone/>
              <a:defRPr sz="2100">
                <a:solidFill>
                  <a:schemeClr val="tx1">
                    <a:tint val="75000"/>
                  </a:schemeClr>
                </a:solidFill>
              </a:defRPr>
            </a:lvl3pPr>
            <a:lvl4pPr marL="1828664" indent="0">
              <a:buNone/>
              <a:defRPr sz="1900">
                <a:solidFill>
                  <a:schemeClr val="tx1">
                    <a:tint val="75000"/>
                  </a:schemeClr>
                </a:solidFill>
              </a:defRPr>
            </a:lvl4pPr>
            <a:lvl5pPr marL="2438218" indent="0">
              <a:buNone/>
              <a:defRPr sz="1900">
                <a:solidFill>
                  <a:schemeClr val="tx1">
                    <a:tint val="75000"/>
                  </a:schemeClr>
                </a:solidFill>
              </a:defRPr>
            </a:lvl5pPr>
            <a:lvl6pPr marL="3047772" indent="0">
              <a:buNone/>
              <a:defRPr sz="1900">
                <a:solidFill>
                  <a:schemeClr val="tx1">
                    <a:tint val="75000"/>
                  </a:schemeClr>
                </a:solidFill>
              </a:defRPr>
            </a:lvl6pPr>
            <a:lvl7pPr marL="3657327" indent="0">
              <a:buNone/>
              <a:defRPr sz="1900">
                <a:solidFill>
                  <a:schemeClr val="tx1">
                    <a:tint val="75000"/>
                  </a:schemeClr>
                </a:solidFill>
              </a:defRPr>
            </a:lvl7pPr>
            <a:lvl8pPr marL="4266880" indent="0">
              <a:buNone/>
              <a:defRPr sz="1900">
                <a:solidFill>
                  <a:schemeClr val="tx1">
                    <a:tint val="75000"/>
                  </a:schemeClr>
                </a:solidFill>
              </a:defRPr>
            </a:lvl8pPr>
            <a:lvl9pPr marL="4876435" indent="0">
              <a:buNone/>
              <a:defRPr sz="1900">
                <a:solidFill>
                  <a:schemeClr val="tx1">
                    <a:tint val="75000"/>
                  </a:schemeClr>
                </a:solidFill>
              </a:defRPr>
            </a:lvl9pPr>
          </a:lstStyle>
          <a:p>
            <a:pPr lvl="0"/>
            <a:r>
              <a:rPr lang="en-US" dirty="0" smtClean="0"/>
              <a:t>Click to edit master text styles</a:t>
            </a:r>
          </a:p>
        </p:txBody>
      </p:sp>
      <p:pic>
        <p:nvPicPr>
          <p:cNvPr id="7" name="Picture 6" descr="CWHA_logo_mark.png"/>
          <p:cNvPicPr>
            <a:picLocks noChangeAspect="1"/>
          </p:cNvPicPr>
          <p:nvPr/>
        </p:nvPicPr>
        <p:blipFill>
          <a:blip r:embed="rId3"/>
          <a:stretch>
            <a:fillRect/>
          </a:stretch>
        </p:blipFill>
        <p:spPr>
          <a:xfrm>
            <a:off x="8023688" y="2827634"/>
            <a:ext cx="4168312" cy="4030369"/>
          </a:xfrm>
          <a:prstGeom prst="rect">
            <a:avLst/>
          </a:prstGeom>
        </p:spPr>
      </p:pic>
    </p:spTree>
    <p:extLst>
      <p:ext uri="{BB962C8B-B14F-4D97-AF65-F5344CB8AC3E}">
        <p14:creationId xmlns:p14="http://schemas.microsoft.com/office/powerpoint/2010/main" xmlns="" val="1641233276"/>
      </p:ext>
    </p:extLst>
  </p:cSld>
  <p:clrMapOvr>
    <a:masterClrMapping/>
  </p:clrMapOvr>
  <p:timing>
    <p:tnLst>
      <p:par>
        <p:cTn id="1" dur="indefinite" restart="never" nodeType="tmRoot"/>
      </p:par>
    </p:tnLst>
  </p:timing>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_Custom Layout_Green">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12192000" cy="6858000"/>
          </a:xfrm>
          <a:prstGeom prst="rect">
            <a:avLst/>
          </a:prstGeom>
        </p:spPr>
      </p:pic>
      <p:sp>
        <p:nvSpPr>
          <p:cNvPr id="12" name="Title 1"/>
          <p:cNvSpPr>
            <a:spLocks noGrp="1"/>
          </p:cNvSpPr>
          <p:nvPr>
            <p:ph type="title" hasCustomPrompt="1"/>
          </p:nvPr>
        </p:nvSpPr>
        <p:spPr>
          <a:xfrm>
            <a:off x="829669" y="1966789"/>
            <a:ext cx="10363200" cy="1362075"/>
          </a:xfrm>
        </p:spPr>
        <p:txBody>
          <a:bodyPr anchor="b">
            <a:noAutofit/>
          </a:bodyPr>
          <a:lstStyle>
            <a:lvl1pPr algn="ctr">
              <a:defRPr sz="4300" b="0" i="0" cap="none" spc="0">
                <a:solidFill>
                  <a:schemeClr val="bg1"/>
                </a:solidFill>
                <a:latin typeface="Minion Pro" pitchFamily="18" charset="0"/>
                <a:cs typeface="Times New Roman"/>
              </a:defRPr>
            </a:lvl1pPr>
          </a:lstStyle>
          <a:p>
            <a:r>
              <a:rPr lang="en-US" dirty="0" smtClean="0"/>
              <a:t>Click to edit master title style</a:t>
            </a:r>
            <a:endParaRPr lang="en-US" dirty="0"/>
          </a:p>
        </p:txBody>
      </p:sp>
      <p:sp>
        <p:nvSpPr>
          <p:cNvPr id="13" name="Text Placeholder 2"/>
          <p:cNvSpPr>
            <a:spLocks noGrp="1"/>
          </p:cNvSpPr>
          <p:nvPr>
            <p:ph type="body" idx="1" hasCustomPrompt="1"/>
          </p:nvPr>
        </p:nvSpPr>
        <p:spPr>
          <a:xfrm>
            <a:off x="829669" y="3991153"/>
            <a:ext cx="10363200" cy="1500187"/>
          </a:xfrm>
        </p:spPr>
        <p:txBody>
          <a:bodyPr anchor="t">
            <a:normAutofit/>
          </a:bodyPr>
          <a:lstStyle>
            <a:lvl1pPr marL="0" indent="0" algn="ctr">
              <a:buNone/>
              <a:defRPr sz="5300" b="1" i="0">
                <a:solidFill>
                  <a:schemeClr val="bg1"/>
                </a:solidFill>
                <a:latin typeface="Minion Pro Cond" pitchFamily="18" charset="0"/>
                <a:cs typeface="Times New Roman"/>
              </a:defRPr>
            </a:lvl1pPr>
            <a:lvl2pPr marL="609555" indent="0">
              <a:buNone/>
              <a:defRPr sz="2400">
                <a:solidFill>
                  <a:schemeClr val="tx1">
                    <a:tint val="75000"/>
                  </a:schemeClr>
                </a:solidFill>
              </a:defRPr>
            </a:lvl2pPr>
            <a:lvl3pPr marL="1219110" indent="0">
              <a:buNone/>
              <a:defRPr sz="2100">
                <a:solidFill>
                  <a:schemeClr val="tx1">
                    <a:tint val="75000"/>
                  </a:schemeClr>
                </a:solidFill>
              </a:defRPr>
            </a:lvl3pPr>
            <a:lvl4pPr marL="1828664" indent="0">
              <a:buNone/>
              <a:defRPr sz="1900">
                <a:solidFill>
                  <a:schemeClr val="tx1">
                    <a:tint val="75000"/>
                  </a:schemeClr>
                </a:solidFill>
              </a:defRPr>
            </a:lvl4pPr>
            <a:lvl5pPr marL="2438218" indent="0">
              <a:buNone/>
              <a:defRPr sz="1900">
                <a:solidFill>
                  <a:schemeClr val="tx1">
                    <a:tint val="75000"/>
                  </a:schemeClr>
                </a:solidFill>
              </a:defRPr>
            </a:lvl5pPr>
            <a:lvl6pPr marL="3047772" indent="0">
              <a:buNone/>
              <a:defRPr sz="1900">
                <a:solidFill>
                  <a:schemeClr val="tx1">
                    <a:tint val="75000"/>
                  </a:schemeClr>
                </a:solidFill>
              </a:defRPr>
            </a:lvl6pPr>
            <a:lvl7pPr marL="3657327" indent="0">
              <a:buNone/>
              <a:defRPr sz="1900">
                <a:solidFill>
                  <a:schemeClr val="tx1">
                    <a:tint val="75000"/>
                  </a:schemeClr>
                </a:solidFill>
              </a:defRPr>
            </a:lvl7pPr>
            <a:lvl8pPr marL="4266880" indent="0">
              <a:buNone/>
              <a:defRPr sz="1900">
                <a:solidFill>
                  <a:schemeClr val="tx1">
                    <a:tint val="75000"/>
                  </a:schemeClr>
                </a:solidFill>
              </a:defRPr>
            </a:lvl8pPr>
            <a:lvl9pPr marL="4876435" indent="0">
              <a:buNone/>
              <a:defRPr sz="1900">
                <a:solidFill>
                  <a:schemeClr val="tx1">
                    <a:tint val="75000"/>
                  </a:schemeClr>
                </a:solidFill>
              </a:defRPr>
            </a:lvl9pPr>
          </a:lstStyle>
          <a:p>
            <a:pPr lvl="0"/>
            <a:r>
              <a:rPr lang="en-US" dirty="0" smtClean="0"/>
              <a:t>Click to edit master text styles</a:t>
            </a:r>
          </a:p>
        </p:txBody>
      </p:sp>
      <p:pic>
        <p:nvPicPr>
          <p:cNvPr id="7" name="Picture 6" descr="CWHA_logo_mark.png"/>
          <p:cNvPicPr>
            <a:picLocks noChangeAspect="1"/>
          </p:cNvPicPr>
          <p:nvPr/>
        </p:nvPicPr>
        <p:blipFill>
          <a:blip r:embed="rId3"/>
          <a:stretch>
            <a:fillRect/>
          </a:stretch>
        </p:blipFill>
        <p:spPr>
          <a:xfrm>
            <a:off x="8023688" y="2827634"/>
            <a:ext cx="4168312" cy="4030369"/>
          </a:xfrm>
          <a:prstGeom prst="rect">
            <a:avLst/>
          </a:prstGeom>
        </p:spPr>
      </p:pic>
    </p:spTree>
    <p:extLst>
      <p:ext uri="{BB962C8B-B14F-4D97-AF65-F5344CB8AC3E}">
        <p14:creationId xmlns:p14="http://schemas.microsoft.com/office/powerpoint/2010/main" xmlns="" val="1336734433"/>
      </p:ext>
    </p:extLst>
  </p:cSld>
  <p:clrMapOvr>
    <a:masterClrMapping/>
  </p:clrMapOvr>
  <p:timing>
    <p:tnLst>
      <p:par>
        <p:cTn id="1" dur="indefinite" restart="never" nodeType="tmRoot"/>
      </p:par>
    </p:tnLst>
  </p:timing>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vider">
    <p:spTree>
      <p:nvGrpSpPr>
        <p:cNvPr id="1" name=""/>
        <p:cNvGrpSpPr/>
        <p:nvPr/>
      </p:nvGrpSpPr>
      <p:grpSpPr>
        <a:xfrm>
          <a:off x="0" y="0"/>
          <a:ext cx="0" cy="0"/>
          <a:chOff x="0" y="0"/>
          <a:chExt cx="0" cy="0"/>
        </a:xfrm>
      </p:grpSpPr>
      <p:grpSp>
        <p:nvGrpSpPr>
          <p:cNvPr id="2" name="Group 1"/>
          <p:cNvGrpSpPr/>
          <p:nvPr userDrawn="1"/>
        </p:nvGrpSpPr>
        <p:grpSpPr>
          <a:xfrm>
            <a:off x="-22561" y="2354264"/>
            <a:ext cx="10028397" cy="1881003"/>
            <a:chOff x="-22562" y="2354263"/>
            <a:chExt cx="10028397" cy="1881002"/>
          </a:xfrm>
        </p:grpSpPr>
        <p:sp>
          <p:nvSpPr>
            <p:cNvPr id="17" name="Parallelogram 15"/>
            <p:cNvSpPr/>
            <p:nvPr userDrawn="1"/>
          </p:nvSpPr>
          <p:spPr bwMode="auto">
            <a:xfrm>
              <a:off x="-22562" y="2354263"/>
              <a:ext cx="10028397" cy="1671727"/>
            </a:xfrm>
            <a:custGeom>
              <a:avLst/>
              <a:gdLst>
                <a:gd name="connsiteX0" fmla="*/ 0 w 8100837"/>
                <a:gd name="connsiteY0" fmla="*/ 1671727 h 1671727"/>
                <a:gd name="connsiteX1" fmla="*/ 547340 w 8100837"/>
                <a:gd name="connsiteY1" fmla="*/ 0 h 1671727"/>
                <a:gd name="connsiteX2" fmla="*/ 8100837 w 8100837"/>
                <a:gd name="connsiteY2" fmla="*/ 0 h 1671727"/>
                <a:gd name="connsiteX3" fmla="*/ 7553497 w 8100837"/>
                <a:gd name="connsiteY3" fmla="*/ 1671727 h 1671727"/>
                <a:gd name="connsiteX4" fmla="*/ 0 w 8100837"/>
                <a:gd name="connsiteY4" fmla="*/ 1671727 h 1671727"/>
                <a:gd name="connsiteX0" fmla="*/ 0 w 8100837"/>
                <a:gd name="connsiteY0" fmla="*/ 1671727 h 1671727"/>
                <a:gd name="connsiteX1" fmla="*/ 584372 w 8100837"/>
                <a:gd name="connsiteY1" fmla="*/ 0 h 1671727"/>
                <a:gd name="connsiteX2" fmla="*/ 8100837 w 8100837"/>
                <a:gd name="connsiteY2" fmla="*/ 0 h 1671727"/>
                <a:gd name="connsiteX3" fmla="*/ 7553497 w 8100837"/>
                <a:gd name="connsiteY3" fmla="*/ 1671727 h 1671727"/>
                <a:gd name="connsiteX4" fmla="*/ 0 w 8100837"/>
                <a:gd name="connsiteY4" fmla="*/ 1671727 h 1671727"/>
                <a:gd name="connsiteX0" fmla="*/ 0 w 7536815"/>
                <a:gd name="connsiteY0" fmla="*/ 1671727 h 1671727"/>
                <a:gd name="connsiteX1" fmla="*/ 20350 w 7536815"/>
                <a:gd name="connsiteY1" fmla="*/ 0 h 1671727"/>
                <a:gd name="connsiteX2" fmla="*/ 7536815 w 7536815"/>
                <a:gd name="connsiteY2" fmla="*/ 0 h 1671727"/>
                <a:gd name="connsiteX3" fmla="*/ 6989475 w 7536815"/>
                <a:gd name="connsiteY3" fmla="*/ 1671727 h 1671727"/>
                <a:gd name="connsiteX4" fmla="*/ 0 w 7536815"/>
                <a:gd name="connsiteY4" fmla="*/ 1671727 h 1671727"/>
                <a:gd name="connsiteX0" fmla="*/ 0 w 7525421"/>
                <a:gd name="connsiteY0" fmla="*/ 1671727 h 1671727"/>
                <a:gd name="connsiteX1" fmla="*/ 8956 w 7525421"/>
                <a:gd name="connsiteY1" fmla="*/ 0 h 1671727"/>
                <a:gd name="connsiteX2" fmla="*/ 7525421 w 7525421"/>
                <a:gd name="connsiteY2" fmla="*/ 0 h 1671727"/>
                <a:gd name="connsiteX3" fmla="*/ 6978081 w 7525421"/>
                <a:gd name="connsiteY3" fmla="*/ 1671727 h 1671727"/>
                <a:gd name="connsiteX4" fmla="*/ 0 w 7525421"/>
                <a:gd name="connsiteY4" fmla="*/ 1671727 h 1671727"/>
                <a:gd name="connsiteX0" fmla="*/ 2501771 w 10027192"/>
                <a:gd name="connsiteY0" fmla="*/ 1671727 h 1671727"/>
                <a:gd name="connsiteX1" fmla="*/ 2 w 10027192"/>
                <a:gd name="connsiteY1" fmla="*/ 0 h 1671727"/>
                <a:gd name="connsiteX2" fmla="*/ 10027192 w 10027192"/>
                <a:gd name="connsiteY2" fmla="*/ 0 h 1671727"/>
                <a:gd name="connsiteX3" fmla="*/ 9479852 w 10027192"/>
                <a:gd name="connsiteY3" fmla="*/ 1671727 h 1671727"/>
                <a:gd name="connsiteX4" fmla="*/ 2501771 w 10027192"/>
                <a:gd name="connsiteY4" fmla="*/ 1671727 h 1671727"/>
                <a:gd name="connsiteX0" fmla="*/ 0 w 10028397"/>
                <a:gd name="connsiteY0" fmla="*/ 1671727 h 1671727"/>
                <a:gd name="connsiteX1" fmla="*/ 1207 w 10028397"/>
                <a:gd name="connsiteY1" fmla="*/ 0 h 1671727"/>
                <a:gd name="connsiteX2" fmla="*/ 10028397 w 10028397"/>
                <a:gd name="connsiteY2" fmla="*/ 0 h 1671727"/>
                <a:gd name="connsiteX3" fmla="*/ 9481057 w 10028397"/>
                <a:gd name="connsiteY3" fmla="*/ 1671727 h 1671727"/>
                <a:gd name="connsiteX4" fmla="*/ 0 w 10028397"/>
                <a:gd name="connsiteY4" fmla="*/ 1671727 h 1671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8397" h="1671727">
                  <a:moveTo>
                    <a:pt x="0" y="1671727"/>
                  </a:moveTo>
                  <a:cubicBezTo>
                    <a:pt x="2985" y="1114485"/>
                    <a:pt x="-1778" y="557242"/>
                    <a:pt x="1207" y="0"/>
                  </a:cubicBezTo>
                  <a:lnTo>
                    <a:pt x="10028397" y="0"/>
                  </a:lnTo>
                  <a:lnTo>
                    <a:pt x="9481057" y="1671727"/>
                  </a:lnTo>
                  <a:lnTo>
                    <a:pt x="0" y="1671727"/>
                  </a:lnTo>
                  <a:close/>
                </a:path>
              </a:pathLst>
            </a:custGeom>
            <a:solidFill>
              <a:srgbClr val="0D94D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66695" marR="0" indent="-366695" algn="ctr" defTabSz="976265" rtl="0" eaLnBrk="1" fontAlgn="base" latinLnBrk="0" hangingPunct="1">
                <a:lnSpc>
                  <a:spcPct val="100000"/>
                </a:lnSpc>
                <a:spcBef>
                  <a:spcPct val="20000"/>
                </a:spcBef>
                <a:spcAft>
                  <a:spcPct val="0"/>
                </a:spcAft>
                <a:buClrTx/>
                <a:buSzPct val="140000"/>
                <a:buFontTx/>
                <a:buNone/>
                <a:tabLst/>
              </a:pPr>
              <a:endParaRPr kumimoji="0" lang="en-US" sz="3600" b="1" i="0" u="none" strike="noStrike" cap="none" normalizeH="0" baseline="0">
                <a:ln>
                  <a:noFill/>
                </a:ln>
                <a:solidFill>
                  <a:schemeClr val="tx1"/>
                </a:solidFill>
                <a:effectLst/>
                <a:latin typeface="Arial" charset="0"/>
              </a:endParaRPr>
            </a:p>
          </p:txBody>
        </p:sp>
        <p:sp>
          <p:nvSpPr>
            <p:cNvPr id="18" name="Parallelogram 17"/>
            <p:cNvSpPr/>
            <p:nvPr userDrawn="1"/>
          </p:nvSpPr>
          <p:spPr bwMode="auto">
            <a:xfrm>
              <a:off x="-22562" y="3821821"/>
              <a:ext cx="8583446" cy="413444"/>
            </a:xfrm>
            <a:custGeom>
              <a:avLst/>
              <a:gdLst>
                <a:gd name="connsiteX0" fmla="*/ 0 w 6254461"/>
                <a:gd name="connsiteY0" fmla="*/ 413444 h 413444"/>
                <a:gd name="connsiteX1" fmla="*/ 135366 w 6254461"/>
                <a:gd name="connsiteY1" fmla="*/ 0 h 413444"/>
                <a:gd name="connsiteX2" fmla="*/ 6254461 w 6254461"/>
                <a:gd name="connsiteY2" fmla="*/ 0 h 413444"/>
                <a:gd name="connsiteX3" fmla="*/ 6119095 w 6254461"/>
                <a:gd name="connsiteY3" fmla="*/ 413444 h 413444"/>
                <a:gd name="connsiteX4" fmla="*/ 0 w 6254461"/>
                <a:gd name="connsiteY4" fmla="*/ 413444 h 413444"/>
                <a:gd name="connsiteX0" fmla="*/ 61187 w 6119095"/>
                <a:gd name="connsiteY0" fmla="*/ 413444 h 413444"/>
                <a:gd name="connsiteX1" fmla="*/ 0 w 6119095"/>
                <a:gd name="connsiteY1" fmla="*/ 0 h 413444"/>
                <a:gd name="connsiteX2" fmla="*/ 6119095 w 6119095"/>
                <a:gd name="connsiteY2" fmla="*/ 0 h 413444"/>
                <a:gd name="connsiteX3" fmla="*/ 5983729 w 6119095"/>
                <a:gd name="connsiteY3" fmla="*/ 413444 h 413444"/>
                <a:gd name="connsiteX4" fmla="*/ 61187 w 6119095"/>
                <a:gd name="connsiteY4" fmla="*/ 413444 h 413444"/>
                <a:gd name="connsiteX0" fmla="*/ 7063 w 6064971"/>
                <a:gd name="connsiteY0" fmla="*/ 413444 h 413444"/>
                <a:gd name="connsiteX1" fmla="*/ 0 w 6064971"/>
                <a:gd name="connsiteY1" fmla="*/ 0 h 413444"/>
                <a:gd name="connsiteX2" fmla="*/ 6064971 w 6064971"/>
                <a:gd name="connsiteY2" fmla="*/ 0 h 413444"/>
                <a:gd name="connsiteX3" fmla="*/ 5929605 w 6064971"/>
                <a:gd name="connsiteY3" fmla="*/ 413444 h 413444"/>
                <a:gd name="connsiteX4" fmla="*/ 7063 w 6064971"/>
                <a:gd name="connsiteY4" fmla="*/ 413444 h 413444"/>
                <a:gd name="connsiteX0" fmla="*/ 2525538 w 8583446"/>
                <a:gd name="connsiteY0" fmla="*/ 413444 h 413444"/>
                <a:gd name="connsiteX1" fmla="*/ 0 w 8583446"/>
                <a:gd name="connsiteY1" fmla="*/ 0 h 413444"/>
                <a:gd name="connsiteX2" fmla="*/ 8583446 w 8583446"/>
                <a:gd name="connsiteY2" fmla="*/ 0 h 413444"/>
                <a:gd name="connsiteX3" fmla="*/ 8448080 w 8583446"/>
                <a:gd name="connsiteY3" fmla="*/ 413444 h 413444"/>
                <a:gd name="connsiteX4" fmla="*/ 2525538 w 8583446"/>
                <a:gd name="connsiteY4" fmla="*/ 413444 h 413444"/>
                <a:gd name="connsiteX0" fmla="*/ 7063 w 8583446"/>
                <a:gd name="connsiteY0" fmla="*/ 413444 h 413444"/>
                <a:gd name="connsiteX1" fmla="*/ 0 w 8583446"/>
                <a:gd name="connsiteY1" fmla="*/ 0 h 413444"/>
                <a:gd name="connsiteX2" fmla="*/ 8583446 w 8583446"/>
                <a:gd name="connsiteY2" fmla="*/ 0 h 413444"/>
                <a:gd name="connsiteX3" fmla="*/ 8448080 w 8583446"/>
                <a:gd name="connsiteY3" fmla="*/ 413444 h 413444"/>
                <a:gd name="connsiteX4" fmla="*/ 7063 w 8583446"/>
                <a:gd name="connsiteY4" fmla="*/ 413444 h 413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3446" h="413444">
                  <a:moveTo>
                    <a:pt x="7063" y="413444"/>
                  </a:moveTo>
                  <a:lnTo>
                    <a:pt x="0" y="0"/>
                  </a:lnTo>
                  <a:lnTo>
                    <a:pt x="8583446" y="0"/>
                  </a:lnTo>
                  <a:lnTo>
                    <a:pt x="8448080" y="413444"/>
                  </a:lnTo>
                  <a:lnTo>
                    <a:pt x="7063" y="413444"/>
                  </a:lnTo>
                  <a:close/>
                </a:path>
              </a:pathLst>
            </a:cu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66695" marR="0" indent="-366695" algn="ctr" defTabSz="976265" rtl="0" eaLnBrk="1" fontAlgn="base" latinLnBrk="0" hangingPunct="1">
                <a:lnSpc>
                  <a:spcPct val="100000"/>
                </a:lnSpc>
                <a:spcBef>
                  <a:spcPct val="20000"/>
                </a:spcBef>
                <a:spcAft>
                  <a:spcPct val="0"/>
                </a:spcAft>
                <a:buClrTx/>
                <a:buSzPct val="140000"/>
                <a:buFontTx/>
                <a:buNone/>
                <a:tabLst/>
              </a:pPr>
              <a:endParaRPr kumimoji="0" lang="en-US" sz="3600" b="1" i="0" u="none" strike="noStrike" cap="none" normalizeH="0" baseline="0">
                <a:ln>
                  <a:noFill/>
                </a:ln>
                <a:solidFill>
                  <a:schemeClr val="tx1"/>
                </a:solidFill>
                <a:effectLst/>
                <a:latin typeface="Arial" charset="0"/>
              </a:endParaRPr>
            </a:p>
          </p:txBody>
        </p:sp>
      </p:grpSp>
      <p:sp>
        <p:nvSpPr>
          <p:cNvPr id="5" name="Title 4"/>
          <p:cNvSpPr>
            <a:spLocks noGrp="1"/>
          </p:cNvSpPr>
          <p:nvPr userDrawn="1">
            <p:ph type="title"/>
          </p:nvPr>
        </p:nvSpPr>
        <p:spPr>
          <a:xfrm>
            <a:off x="414339" y="2356220"/>
            <a:ext cx="8574152" cy="1461613"/>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10" name="Text Placeholder 13"/>
          <p:cNvSpPr>
            <a:spLocks noGrp="1"/>
          </p:cNvSpPr>
          <p:nvPr userDrawn="1">
            <p:ph type="body" sz="quarter" idx="10" hasCustomPrompt="1"/>
          </p:nvPr>
        </p:nvSpPr>
        <p:spPr>
          <a:xfrm>
            <a:off x="407122" y="4943094"/>
            <a:ext cx="5681132" cy="417164"/>
          </a:xfrm>
          <a:prstGeom prst="rect">
            <a:avLst/>
          </a:prstGeom>
        </p:spPr>
        <p:txBody>
          <a:bodyPr/>
          <a:lstStyle>
            <a:lvl1pPr marL="0" indent="0">
              <a:buNone/>
              <a:defRPr sz="2300" baseline="0">
                <a:solidFill>
                  <a:srgbClr val="4C5257"/>
                </a:solidFill>
                <a:latin typeface="+mj-lt"/>
              </a:defRPr>
            </a:lvl1pPr>
          </a:lstStyle>
          <a:p>
            <a:pPr lvl="0"/>
            <a:r>
              <a:rPr lang="en-US" dirty="0" smtClean="0"/>
              <a:t>Presenter Name</a:t>
            </a:r>
            <a:endParaRPr lang="en-US" dirty="0"/>
          </a:p>
        </p:txBody>
      </p:sp>
      <p:sp>
        <p:nvSpPr>
          <p:cNvPr id="12" name="Text Placeholder 13"/>
          <p:cNvSpPr>
            <a:spLocks noGrp="1"/>
          </p:cNvSpPr>
          <p:nvPr userDrawn="1">
            <p:ph type="body" sz="quarter" idx="12" hasCustomPrompt="1"/>
          </p:nvPr>
        </p:nvSpPr>
        <p:spPr>
          <a:xfrm>
            <a:off x="407122" y="5369617"/>
            <a:ext cx="5020732" cy="253865"/>
          </a:xfrm>
          <a:prstGeom prst="rect">
            <a:avLst/>
          </a:prstGeom>
        </p:spPr>
        <p:txBody>
          <a:bodyPr/>
          <a:lstStyle>
            <a:lvl1pPr marL="0" indent="0">
              <a:buNone/>
              <a:defRPr sz="1600" i="1" baseline="0">
                <a:solidFill>
                  <a:srgbClr val="4C5257"/>
                </a:solidFill>
                <a:latin typeface="+mj-lt"/>
              </a:defRPr>
            </a:lvl1pPr>
          </a:lstStyle>
          <a:p>
            <a:pPr lvl="0"/>
            <a:r>
              <a:rPr lang="en-US" dirty="0" smtClean="0"/>
              <a:t>Presenter Title</a:t>
            </a:r>
            <a:endParaRPr lang="en-US" dirty="0"/>
          </a:p>
        </p:txBody>
      </p:sp>
      <p:sp>
        <p:nvSpPr>
          <p:cNvPr id="14" name="Text Placeholder 13"/>
          <p:cNvSpPr>
            <a:spLocks noGrp="1"/>
          </p:cNvSpPr>
          <p:nvPr userDrawn="1">
            <p:ph type="body" sz="quarter" idx="13" hasCustomPrompt="1"/>
          </p:nvPr>
        </p:nvSpPr>
        <p:spPr>
          <a:xfrm>
            <a:off x="407122" y="6335893"/>
            <a:ext cx="2888249" cy="285471"/>
          </a:xfrm>
          <a:prstGeom prst="rect">
            <a:avLst/>
          </a:prstGeom>
        </p:spPr>
        <p:txBody>
          <a:bodyPr/>
          <a:lstStyle>
            <a:lvl1pPr marL="0" indent="0">
              <a:buNone/>
              <a:defRPr sz="1500" i="0" baseline="0">
                <a:solidFill>
                  <a:schemeClr val="tx1"/>
                </a:solidFill>
                <a:latin typeface="Arial" panose="020B0604020202020204" pitchFamily="34" charset="0"/>
              </a:defRPr>
            </a:lvl1pPr>
          </a:lstStyle>
          <a:p>
            <a:pPr lvl="0"/>
            <a:fld id="{98241DAF-D3D1-4C65-9DAB-493DE76CC6E3}" type="datetime4">
              <a:rPr lang="en-US" smtClean="0"/>
              <a:pPr lvl="0"/>
              <a:t>June 18,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9776503" y="6132024"/>
            <a:ext cx="2078916" cy="510685"/>
          </a:xfrm>
          <a:prstGeom prst="rect">
            <a:avLst/>
          </a:prstGeom>
          <a:noFill/>
          <a:ln>
            <a:noFill/>
          </a:ln>
        </p:spPr>
      </p:pic>
    </p:spTree>
    <p:extLst>
      <p:ext uri="{BB962C8B-B14F-4D97-AF65-F5344CB8AC3E}">
        <p14:creationId xmlns:p14="http://schemas.microsoft.com/office/powerpoint/2010/main" xmlns="" val="1113932002"/>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urst Backgroun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4"/>
            <a:ext cx="12192000" cy="6885329"/>
          </a:xfrm>
          <a:prstGeom prst="rect">
            <a:avLst/>
          </a:prstGeom>
        </p:spPr>
      </p:pic>
      <p:pic>
        <p:nvPicPr>
          <p:cNvPr id="5" name="Picture 4" descr="Overview Slide_CommonWell.png"/>
          <p:cNvPicPr>
            <a:picLocks noChangeAspect="1"/>
          </p:cNvPicPr>
          <p:nvPr/>
        </p:nvPicPr>
        <p:blipFill>
          <a:blip r:embed="rId3"/>
          <a:stretch>
            <a:fillRect/>
          </a:stretch>
        </p:blipFill>
        <p:spPr>
          <a:xfrm>
            <a:off x="0" y="0"/>
            <a:ext cx="12192000" cy="6864096"/>
          </a:xfrm>
          <a:prstGeom prst="rect">
            <a:avLst/>
          </a:prstGeom>
        </p:spPr>
      </p:pic>
      <p:sp>
        <p:nvSpPr>
          <p:cNvPr id="4" name="Title 1"/>
          <p:cNvSpPr>
            <a:spLocks noGrp="1"/>
          </p:cNvSpPr>
          <p:nvPr>
            <p:ph type="title" hasCustomPrompt="1"/>
          </p:nvPr>
        </p:nvSpPr>
        <p:spPr>
          <a:xfrm>
            <a:off x="829669" y="1966789"/>
            <a:ext cx="10363200" cy="1362075"/>
          </a:xfrm>
        </p:spPr>
        <p:txBody>
          <a:bodyPr anchor="b">
            <a:noAutofit/>
          </a:bodyPr>
          <a:lstStyle>
            <a:lvl1pPr algn="ctr">
              <a:defRPr sz="4300" b="0" i="0" cap="none" spc="0">
                <a:solidFill>
                  <a:schemeClr val="bg1"/>
                </a:solidFill>
                <a:latin typeface="Minion Pro" pitchFamily="18" charset="0"/>
                <a:cs typeface="Times New Roman"/>
              </a:defRPr>
            </a:lvl1pPr>
          </a:lstStyle>
          <a:p>
            <a:r>
              <a:rPr lang="en-US" dirty="0" smtClean="0"/>
              <a:t>Click to edit master title style</a:t>
            </a:r>
            <a:endParaRPr lang="en-US" dirty="0"/>
          </a:p>
        </p:txBody>
      </p:sp>
      <p:sp>
        <p:nvSpPr>
          <p:cNvPr id="7" name="Text Placeholder 2"/>
          <p:cNvSpPr>
            <a:spLocks noGrp="1"/>
          </p:cNvSpPr>
          <p:nvPr>
            <p:ph type="body" idx="1" hasCustomPrompt="1"/>
          </p:nvPr>
        </p:nvSpPr>
        <p:spPr>
          <a:xfrm>
            <a:off x="829669" y="3991153"/>
            <a:ext cx="10363200" cy="1500187"/>
          </a:xfrm>
        </p:spPr>
        <p:txBody>
          <a:bodyPr anchor="t">
            <a:normAutofit/>
          </a:bodyPr>
          <a:lstStyle>
            <a:lvl1pPr marL="0" indent="0" algn="ctr">
              <a:buNone/>
              <a:defRPr sz="5300" b="1" i="0">
                <a:solidFill>
                  <a:schemeClr val="bg1"/>
                </a:solidFill>
                <a:latin typeface="Minion Pro Cond" pitchFamily="18" charset="0"/>
                <a:cs typeface="Times New Roman"/>
              </a:defRPr>
            </a:lvl1pPr>
            <a:lvl2pPr marL="609555" indent="0">
              <a:buNone/>
              <a:defRPr sz="2400">
                <a:solidFill>
                  <a:schemeClr val="tx1">
                    <a:tint val="75000"/>
                  </a:schemeClr>
                </a:solidFill>
              </a:defRPr>
            </a:lvl2pPr>
            <a:lvl3pPr marL="1219110" indent="0">
              <a:buNone/>
              <a:defRPr sz="2100">
                <a:solidFill>
                  <a:schemeClr val="tx1">
                    <a:tint val="75000"/>
                  </a:schemeClr>
                </a:solidFill>
              </a:defRPr>
            </a:lvl3pPr>
            <a:lvl4pPr marL="1828664" indent="0">
              <a:buNone/>
              <a:defRPr sz="1900">
                <a:solidFill>
                  <a:schemeClr val="tx1">
                    <a:tint val="75000"/>
                  </a:schemeClr>
                </a:solidFill>
              </a:defRPr>
            </a:lvl4pPr>
            <a:lvl5pPr marL="2438218" indent="0">
              <a:buNone/>
              <a:defRPr sz="1900">
                <a:solidFill>
                  <a:schemeClr val="tx1">
                    <a:tint val="75000"/>
                  </a:schemeClr>
                </a:solidFill>
              </a:defRPr>
            </a:lvl5pPr>
            <a:lvl6pPr marL="3047772" indent="0">
              <a:buNone/>
              <a:defRPr sz="1900">
                <a:solidFill>
                  <a:schemeClr val="tx1">
                    <a:tint val="75000"/>
                  </a:schemeClr>
                </a:solidFill>
              </a:defRPr>
            </a:lvl6pPr>
            <a:lvl7pPr marL="3657327" indent="0">
              <a:buNone/>
              <a:defRPr sz="1900">
                <a:solidFill>
                  <a:schemeClr val="tx1">
                    <a:tint val="75000"/>
                  </a:schemeClr>
                </a:solidFill>
              </a:defRPr>
            </a:lvl7pPr>
            <a:lvl8pPr marL="4266880" indent="0">
              <a:buNone/>
              <a:defRPr sz="1900">
                <a:solidFill>
                  <a:schemeClr val="tx1">
                    <a:tint val="75000"/>
                  </a:schemeClr>
                </a:solidFill>
              </a:defRPr>
            </a:lvl8pPr>
            <a:lvl9pPr marL="4876435" indent="0">
              <a:buNone/>
              <a:defRPr sz="1900">
                <a:solidFill>
                  <a:schemeClr val="tx1">
                    <a:tint val="75000"/>
                  </a:schemeClr>
                </a:solidFill>
              </a:defRPr>
            </a:lvl9pPr>
          </a:lstStyle>
          <a:p>
            <a:pPr lvl="0"/>
            <a:r>
              <a:rPr lang="en-US" dirty="0" smtClean="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4"/>
            <a:ext cx="12192000" cy="6885329"/>
          </a:xfrm>
          <a:prstGeom prst="rect">
            <a:avLst/>
          </a:prstGeom>
        </p:spPr>
      </p:pic>
      <p:pic>
        <p:nvPicPr>
          <p:cNvPr id="9" name="Picture 8" descr="Overview Slide_CommonWell.png"/>
          <p:cNvPicPr>
            <a:picLocks noChangeAspect="1"/>
          </p:cNvPicPr>
          <p:nvPr userDrawn="1"/>
        </p:nvPicPr>
        <p:blipFill>
          <a:blip r:embed="rId3"/>
          <a:stretch>
            <a:fillRect/>
          </a:stretch>
        </p:blipFill>
        <p:spPr>
          <a:xfrm>
            <a:off x="5416" y="0"/>
            <a:ext cx="12181173" cy="6858000"/>
          </a:xfrm>
          <a:prstGeom prst="rect">
            <a:avLst/>
          </a:prstGeom>
        </p:spPr>
      </p:pic>
    </p:spTree>
    <p:extLst>
      <p:ext uri="{BB962C8B-B14F-4D97-AF65-F5344CB8AC3E}">
        <p14:creationId xmlns:p14="http://schemas.microsoft.com/office/powerpoint/2010/main" xmlns="" val="395619525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8"/>
            <a:ext cx="10363200" cy="697627"/>
          </a:xfrm>
        </p:spPr>
        <p:txBody>
          <a:bodyPr/>
          <a:lstStyle>
            <a:lvl1pPr>
              <a:defRPr baseline="0">
                <a:latin typeface="Franklin Gothic Demi Cond"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185261340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4"/>
            <a:ext cx="12192000" cy="6885329"/>
          </a:xfrm>
          <a:prstGeom prst="rect">
            <a:avLst/>
          </a:prstGeom>
        </p:spPr>
      </p:pic>
      <p:pic>
        <p:nvPicPr>
          <p:cNvPr id="11" name="Picture 10" descr="CWHA_logo_mark.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7222477" y="2155152"/>
            <a:ext cx="4969527" cy="4713109"/>
          </a:xfrm>
          <a:prstGeom prst="rect">
            <a:avLst/>
          </a:prstGeom>
        </p:spPr>
      </p:pic>
      <p:sp>
        <p:nvSpPr>
          <p:cNvPr id="12" name="Title 1"/>
          <p:cNvSpPr>
            <a:spLocks noGrp="1"/>
          </p:cNvSpPr>
          <p:nvPr>
            <p:ph type="title"/>
          </p:nvPr>
        </p:nvSpPr>
        <p:spPr>
          <a:xfrm>
            <a:off x="829669" y="1966789"/>
            <a:ext cx="10363200" cy="1362075"/>
          </a:xfrm>
        </p:spPr>
        <p:txBody>
          <a:bodyPr anchor="b">
            <a:noAutofit/>
          </a:bodyPr>
          <a:lstStyle>
            <a:lvl1pPr algn="ctr">
              <a:defRPr sz="4300" b="0" i="0" cap="none" spc="0">
                <a:solidFill>
                  <a:schemeClr val="bg1"/>
                </a:solidFill>
                <a:latin typeface="Minion Pro" pitchFamily="18" charset="0"/>
                <a:cs typeface="Times New Roman"/>
              </a:defRPr>
            </a:lvl1pPr>
          </a:lstStyle>
          <a:p>
            <a:r>
              <a:rPr lang="en-US" dirty="0" smtClean="0"/>
              <a:t>Click to edit Master title style</a:t>
            </a:r>
            <a:endParaRPr lang="en-US" dirty="0"/>
          </a:p>
        </p:txBody>
      </p:sp>
      <p:sp>
        <p:nvSpPr>
          <p:cNvPr id="13" name="Text Placeholder 2"/>
          <p:cNvSpPr>
            <a:spLocks noGrp="1"/>
          </p:cNvSpPr>
          <p:nvPr>
            <p:ph type="body" idx="1"/>
          </p:nvPr>
        </p:nvSpPr>
        <p:spPr>
          <a:xfrm>
            <a:off x="829669" y="3991153"/>
            <a:ext cx="10363200" cy="1500187"/>
          </a:xfrm>
        </p:spPr>
        <p:txBody>
          <a:bodyPr anchor="t">
            <a:normAutofit/>
          </a:bodyPr>
          <a:lstStyle>
            <a:lvl1pPr marL="0" indent="0" algn="ctr">
              <a:buNone/>
              <a:defRPr sz="5300" b="1" i="0">
                <a:solidFill>
                  <a:schemeClr val="bg1"/>
                </a:solidFill>
                <a:latin typeface="Minion Pro Cond" pitchFamily="18" charset="0"/>
                <a:cs typeface="Times New Roman"/>
              </a:defRPr>
            </a:lvl1pPr>
            <a:lvl2pPr marL="609555" indent="0">
              <a:buNone/>
              <a:defRPr sz="2400">
                <a:solidFill>
                  <a:schemeClr val="tx1">
                    <a:tint val="75000"/>
                  </a:schemeClr>
                </a:solidFill>
              </a:defRPr>
            </a:lvl2pPr>
            <a:lvl3pPr marL="1219110" indent="0">
              <a:buNone/>
              <a:defRPr sz="2100">
                <a:solidFill>
                  <a:schemeClr val="tx1">
                    <a:tint val="75000"/>
                  </a:schemeClr>
                </a:solidFill>
              </a:defRPr>
            </a:lvl3pPr>
            <a:lvl4pPr marL="1828664" indent="0">
              <a:buNone/>
              <a:defRPr sz="1900">
                <a:solidFill>
                  <a:schemeClr val="tx1">
                    <a:tint val="75000"/>
                  </a:schemeClr>
                </a:solidFill>
              </a:defRPr>
            </a:lvl4pPr>
            <a:lvl5pPr marL="2438218" indent="0">
              <a:buNone/>
              <a:defRPr sz="1900">
                <a:solidFill>
                  <a:schemeClr val="tx1">
                    <a:tint val="75000"/>
                  </a:schemeClr>
                </a:solidFill>
              </a:defRPr>
            </a:lvl5pPr>
            <a:lvl6pPr marL="3047772" indent="0">
              <a:buNone/>
              <a:defRPr sz="1900">
                <a:solidFill>
                  <a:schemeClr val="tx1">
                    <a:tint val="75000"/>
                  </a:schemeClr>
                </a:solidFill>
              </a:defRPr>
            </a:lvl6pPr>
            <a:lvl7pPr marL="3657327" indent="0">
              <a:buNone/>
              <a:defRPr sz="1900">
                <a:solidFill>
                  <a:schemeClr val="tx1">
                    <a:tint val="75000"/>
                  </a:schemeClr>
                </a:solidFill>
              </a:defRPr>
            </a:lvl7pPr>
            <a:lvl8pPr marL="4266880" indent="0">
              <a:buNone/>
              <a:defRPr sz="1900">
                <a:solidFill>
                  <a:schemeClr val="tx1">
                    <a:tint val="75000"/>
                  </a:schemeClr>
                </a:solidFill>
              </a:defRPr>
            </a:lvl8pPr>
            <a:lvl9pPr marL="4876435" indent="0">
              <a:buNone/>
              <a:defRPr sz="19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xmlns="" val="26511783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4"/>
            <a:ext cx="12192000" cy="6885329"/>
          </a:xfrm>
          <a:prstGeom prst="rect">
            <a:avLst/>
          </a:prstGeom>
        </p:spPr>
      </p:pic>
      <p:sp>
        <p:nvSpPr>
          <p:cNvPr id="12" name="Title 1"/>
          <p:cNvSpPr>
            <a:spLocks noGrp="1"/>
          </p:cNvSpPr>
          <p:nvPr>
            <p:ph type="title"/>
          </p:nvPr>
        </p:nvSpPr>
        <p:spPr>
          <a:xfrm>
            <a:off x="829669" y="1966789"/>
            <a:ext cx="10363200" cy="1362075"/>
          </a:xfrm>
        </p:spPr>
        <p:txBody>
          <a:bodyPr anchor="b">
            <a:noAutofit/>
          </a:bodyPr>
          <a:lstStyle>
            <a:lvl1pPr algn="ctr">
              <a:defRPr sz="4300" b="0" i="0" cap="none" spc="0">
                <a:solidFill>
                  <a:schemeClr val="bg1"/>
                </a:solidFill>
                <a:latin typeface="Minion Pro" pitchFamily="18" charset="0"/>
                <a:cs typeface="Times New Roman"/>
              </a:defRPr>
            </a:lvl1pPr>
          </a:lstStyle>
          <a:p>
            <a:r>
              <a:rPr lang="en-US" dirty="0" smtClean="0"/>
              <a:t>Click to edit Master title style</a:t>
            </a:r>
            <a:endParaRPr lang="en-US" dirty="0"/>
          </a:p>
        </p:txBody>
      </p:sp>
      <p:sp>
        <p:nvSpPr>
          <p:cNvPr id="13" name="Text Placeholder 2"/>
          <p:cNvSpPr>
            <a:spLocks noGrp="1"/>
          </p:cNvSpPr>
          <p:nvPr>
            <p:ph type="body" idx="1"/>
          </p:nvPr>
        </p:nvSpPr>
        <p:spPr>
          <a:xfrm>
            <a:off x="829669" y="3991153"/>
            <a:ext cx="10363200" cy="1500187"/>
          </a:xfrm>
        </p:spPr>
        <p:txBody>
          <a:bodyPr anchor="t">
            <a:normAutofit/>
          </a:bodyPr>
          <a:lstStyle>
            <a:lvl1pPr marL="0" indent="0" algn="ctr">
              <a:buNone/>
              <a:defRPr sz="5300" b="1" i="0">
                <a:solidFill>
                  <a:schemeClr val="bg1"/>
                </a:solidFill>
                <a:latin typeface="Minion Pro Cond" pitchFamily="18" charset="0"/>
                <a:cs typeface="Times New Roman"/>
              </a:defRPr>
            </a:lvl1pPr>
            <a:lvl2pPr marL="609555" indent="0">
              <a:buNone/>
              <a:defRPr sz="2400">
                <a:solidFill>
                  <a:schemeClr val="tx1">
                    <a:tint val="75000"/>
                  </a:schemeClr>
                </a:solidFill>
              </a:defRPr>
            </a:lvl2pPr>
            <a:lvl3pPr marL="1219110" indent="0">
              <a:buNone/>
              <a:defRPr sz="2100">
                <a:solidFill>
                  <a:schemeClr val="tx1">
                    <a:tint val="75000"/>
                  </a:schemeClr>
                </a:solidFill>
              </a:defRPr>
            </a:lvl3pPr>
            <a:lvl4pPr marL="1828664" indent="0">
              <a:buNone/>
              <a:defRPr sz="1900">
                <a:solidFill>
                  <a:schemeClr val="tx1">
                    <a:tint val="75000"/>
                  </a:schemeClr>
                </a:solidFill>
              </a:defRPr>
            </a:lvl4pPr>
            <a:lvl5pPr marL="2438218" indent="0">
              <a:buNone/>
              <a:defRPr sz="1900">
                <a:solidFill>
                  <a:schemeClr val="tx1">
                    <a:tint val="75000"/>
                  </a:schemeClr>
                </a:solidFill>
              </a:defRPr>
            </a:lvl5pPr>
            <a:lvl6pPr marL="3047772" indent="0">
              <a:buNone/>
              <a:defRPr sz="1900">
                <a:solidFill>
                  <a:schemeClr val="tx1">
                    <a:tint val="75000"/>
                  </a:schemeClr>
                </a:solidFill>
              </a:defRPr>
            </a:lvl6pPr>
            <a:lvl7pPr marL="3657327" indent="0">
              <a:buNone/>
              <a:defRPr sz="1900">
                <a:solidFill>
                  <a:schemeClr val="tx1">
                    <a:tint val="75000"/>
                  </a:schemeClr>
                </a:solidFill>
              </a:defRPr>
            </a:lvl7pPr>
            <a:lvl8pPr marL="4266880" indent="0">
              <a:buNone/>
              <a:defRPr sz="1900">
                <a:solidFill>
                  <a:schemeClr val="tx1">
                    <a:tint val="75000"/>
                  </a:schemeClr>
                </a:solidFill>
              </a:defRPr>
            </a:lvl8pPr>
            <a:lvl9pPr marL="4876435" indent="0">
              <a:buNone/>
              <a:defRPr sz="1900">
                <a:solidFill>
                  <a:schemeClr val="tx1">
                    <a:tint val="75000"/>
                  </a:schemeClr>
                </a:solidFill>
              </a:defRPr>
            </a:lvl9pPr>
          </a:lstStyle>
          <a:p>
            <a:pPr lvl="0"/>
            <a:r>
              <a:rPr lang="en-US" dirty="0" smtClean="0"/>
              <a:t>Click to edit Master text styles</a:t>
            </a:r>
          </a:p>
        </p:txBody>
      </p:sp>
      <p:pic>
        <p:nvPicPr>
          <p:cNvPr id="6" name="Picture 5" descr="CWHA_logo_mark.png"/>
          <p:cNvPicPr>
            <a:picLocks noChangeAspect="1"/>
          </p:cNvPicPr>
          <p:nvPr userDrawn="1"/>
        </p:nvPicPr>
        <p:blipFill>
          <a:blip r:embed="rId3"/>
          <a:stretch>
            <a:fillRect/>
          </a:stretch>
        </p:blipFill>
        <p:spPr>
          <a:xfrm>
            <a:off x="8023688" y="2827634"/>
            <a:ext cx="4168312" cy="4030369"/>
          </a:xfrm>
          <a:prstGeom prst="rect">
            <a:avLst/>
          </a:prstGeom>
        </p:spPr>
      </p:pic>
    </p:spTree>
    <p:extLst>
      <p:ext uri="{BB962C8B-B14F-4D97-AF65-F5344CB8AC3E}">
        <p14:creationId xmlns:p14="http://schemas.microsoft.com/office/powerpoint/2010/main" xmlns="" val="189559344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4"/>
            <a:ext cx="12192000" cy="6885329"/>
          </a:xfrm>
          <a:prstGeom prst="rect">
            <a:avLst/>
          </a:prstGeom>
        </p:spPr>
      </p:pic>
      <p:sp>
        <p:nvSpPr>
          <p:cNvPr id="12" name="Title 1"/>
          <p:cNvSpPr>
            <a:spLocks noGrp="1"/>
          </p:cNvSpPr>
          <p:nvPr>
            <p:ph type="title"/>
          </p:nvPr>
        </p:nvSpPr>
        <p:spPr>
          <a:xfrm>
            <a:off x="829669" y="1966789"/>
            <a:ext cx="10363200" cy="1362075"/>
          </a:xfrm>
        </p:spPr>
        <p:txBody>
          <a:bodyPr anchor="b">
            <a:noAutofit/>
          </a:bodyPr>
          <a:lstStyle>
            <a:lvl1pPr algn="ctr">
              <a:defRPr sz="4300" b="0" i="0" cap="none" spc="0">
                <a:solidFill>
                  <a:schemeClr val="bg1"/>
                </a:solidFill>
                <a:latin typeface="Minion Pro" pitchFamily="18" charset="0"/>
                <a:cs typeface="Times New Roman"/>
              </a:defRPr>
            </a:lvl1pPr>
          </a:lstStyle>
          <a:p>
            <a:r>
              <a:rPr lang="en-US" dirty="0" smtClean="0"/>
              <a:t>Click to edit Master title style</a:t>
            </a:r>
            <a:endParaRPr lang="en-US" dirty="0"/>
          </a:p>
        </p:txBody>
      </p:sp>
      <p:sp>
        <p:nvSpPr>
          <p:cNvPr id="13" name="Text Placeholder 2"/>
          <p:cNvSpPr>
            <a:spLocks noGrp="1"/>
          </p:cNvSpPr>
          <p:nvPr>
            <p:ph type="body" idx="1"/>
          </p:nvPr>
        </p:nvSpPr>
        <p:spPr>
          <a:xfrm>
            <a:off x="829669" y="3991153"/>
            <a:ext cx="10363200" cy="1500187"/>
          </a:xfrm>
        </p:spPr>
        <p:txBody>
          <a:bodyPr anchor="t">
            <a:normAutofit/>
          </a:bodyPr>
          <a:lstStyle>
            <a:lvl1pPr marL="0" indent="0" algn="ctr">
              <a:buNone/>
              <a:defRPr sz="5300" b="1" i="0">
                <a:solidFill>
                  <a:schemeClr val="bg1"/>
                </a:solidFill>
                <a:latin typeface="Minion Pro Cond" pitchFamily="18" charset="0"/>
                <a:cs typeface="Times New Roman"/>
              </a:defRPr>
            </a:lvl1pPr>
            <a:lvl2pPr marL="609555" indent="0">
              <a:buNone/>
              <a:defRPr sz="2400">
                <a:solidFill>
                  <a:schemeClr val="tx1">
                    <a:tint val="75000"/>
                  </a:schemeClr>
                </a:solidFill>
              </a:defRPr>
            </a:lvl2pPr>
            <a:lvl3pPr marL="1219110" indent="0">
              <a:buNone/>
              <a:defRPr sz="2100">
                <a:solidFill>
                  <a:schemeClr val="tx1">
                    <a:tint val="75000"/>
                  </a:schemeClr>
                </a:solidFill>
              </a:defRPr>
            </a:lvl3pPr>
            <a:lvl4pPr marL="1828664" indent="0">
              <a:buNone/>
              <a:defRPr sz="1900">
                <a:solidFill>
                  <a:schemeClr val="tx1">
                    <a:tint val="75000"/>
                  </a:schemeClr>
                </a:solidFill>
              </a:defRPr>
            </a:lvl4pPr>
            <a:lvl5pPr marL="2438218" indent="0">
              <a:buNone/>
              <a:defRPr sz="1900">
                <a:solidFill>
                  <a:schemeClr val="tx1">
                    <a:tint val="75000"/>
                  </a:schemeClr>
                </a:solidFill>
              </a:defRPr>
            </a:lvl5pPr>
            <a:lvl6pPr marL="3047772" indent="0">
              <a:buNone/>
              <a:defRPr sz="1900">
                <a:solidFill>
                  <a:schemeClr val="tx1">
                    <a:tint val="75000"/>
                  </a:schemeClr>
                </a:solidFill>
              </a:defRPr>
            </a:lvl6pPr>
            <a:lvl7pPr marL="3657327" indent="0">
              <a:buNone/>
              <a:defRPr sz="1900">
                <a:solidFill>
                  <a:schemeClr val="tx1">
                    <a:tint val="75000"/>
                  </a:schemeClr>
                </a:solidFill>
              </a:defRPr>
            </a:lvl7pPr>
            <a:lvl8pPr marL="4266880" indent="0">
              <a:buNone/>
              <a:defRPr sz="1900">
                <a:solidFill>
                  <a:schemeClr val="tx1">
                    <a:tint val="75000"/>
                  </a:schemeClr>
                </a:solidFill>
              </a:defRPr>
            </a:lvl8pPr>
            <a:lvl9pPr marL="4876435" indent="0">
              <a:buNone/>
              <a:defRPr sz="19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xmlns="" val="344121843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urst Backgroun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4"/>
            <a:ext cx="12192000" cy="6885329"/>
          </a:xfrm>
          <a:prstGeom prst="rect">
            <a:avLst/>
          </a:prstGeom>
        </p:spPr>
      </p:pic>
      <p:pic>
        <p:nvPicPr>
          <p:cNvPr id="5" name="Picture 4" descr="Overview Slide_CommonWell.png"/>
          <p:cNvPicPr>
            <a:picLocks noChangeAspect="1"/>
          </p:cNvPicPr>
          <p:nvPr userDrawn="1"/>
        </p:nvPicPr>
        <p:blipFill>
          <a:blip r:embed="rId3"/>
          <a:stretch>
            <a:fillRect/>
          </a:stretch>
        </p:blipFill>
        <p:spPr>
          <a:xfrm>
            <a:off x="5416" y="0"/>
            <a:ext cx="12181173" cy="6858000"/>
          </a:xfrm>
          <a:prstGeom prst="rect">
            <a:avLst/>
          </a:prstGeom>
        </p:spPr>
      </p:pic>
      <p:sp>
        <p:nvSpPr>
          <p:cNvPr id="4" name="Title 1"/>
          <p:cNvSpPr>
            <a:spLocks noGrp="1"/>
          </p:cNvSpPr>
          <p:nvPr>
            <p:ph type="title"/>
          </p:nvPr>
        </p:nvSpPr>
        <p:spPr>
          <a:xfrm>
            <a:off x="829669" y="1966789"/>
            <a:ext cx="10363200" cy="1362075"/>
          </a:xfrm>
        </p:spPr>
        <p:txBody>
          <a:bodyPr anchor="b">
            <a:noAutofit/>
          </a:bodyPr>
          <a:lstStyle>
            <a:lvl1pPr algn="ctr">
              <a:defRPr sz="4300" b="0" i="0" cap="none" spc="0">
                <a:solidFill>
                  <a:schemeClr val="bg1"/>
                </a:solidFill>
                <a:latin typeface="Minion Pro" pitchFamily="18" charset="0"/>
                <a:cs typeface="Times New Roman"/>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829669" y="3991153"/>
            <a:ext cx="10363200" cy="1500187"/>
          </a:xfrm>
        </p:spPr>
        <p:txBody>
          <a:bodyPr anchor="t">
            <a:normAutofit/>
          </a:bodyPr>
          <a:lstStyle>
            <a:lvl1pPr marL="0" indent="0" algn="ctr">
              <a:buNone/>
              <a:defRPr sz="5300" b="1" i="0">
                <a:solidFill>
                  <a:schemeClr val="bg1"/>
                </a:solidFill>
                <a:latin typeface="Minion Pro Cond" pitchFamily="18" charset="0"/>
                <a:cs typeface="Times New Roman"/>
              </a:defRPr>
            </a:lvl1pPr>
            <a:lvl2pPr marL="609555" indent="0">
              <a:buNone/>
              <a:defRPr sz="2400">
                <a:solidFill>
                  <a:schemeClr val="tx1">
                    <a:tint val="75000"/>
                  </a:schemeClr>
                </a:solidFill>
              </a:defRPr>
            </a:lvl2pPr>
            <a:lvl3pPr marL="1219110" indent="0">
              <a:buNone/>
              <a:defRPr sz="2100">
                <a:solidFill>
                  <a:schemeClr val="tx1">
                    <a:tint val="75000"/>
                  </a:schemeClr>
                </a:solidFill>
              </a:defRPr>
            </a:lvl3pPr>
            <a:lvl4pPr marL="1828664" indent="0">
              <a:buNone/>
              <a:defRPr sz="1900">
                <a:solidFill>
                  <a:schemeClr val="tx1">
                    <a:tint val="75000"/>
                  </a:schemeClr>
                </a:solidFill>
              </a:defRPr>
            </a:lvl4pPr>
            <a:lvl5pPr marL="2438218" indent="0">
              <a:buNone/>
              <a:defRPr sz="1900">
                <a:solidFill>
                  <a:schemeClr val="tx1">
                    <a:tint val="75000"/>
                  </a:schemeClr>
                </a:solidFill>
              </a:defRPr>
            </a:lvl5pPr>
            <a:lvl6pPr marL="3047772" indent="0">
              <a:buNone/>
              <a:defRPr sz="1900">
                <a:solidFill>
                  <a:schemeClr val="tx1">
                    <a:tint val="75000"/>
                  </a:schemeClr>
                </a:solidFill>
              </a:defRPr>
            </a:lvl6pPr>
            <a:lvl7pPr marL="3657327" indent="0">
              <a:buNone/>
              <a:defRPr sz="1900">
                <a:solidFill>
                  <a:schemeClr val="tx1">
                    <a:tint val="75000"/>
                  </a:schemeClr>
                </a:solidFill>
              </a:defRPr>
            </a:lvl7pPr>
            <a:lvl8pPr marL="4266880" indent="0">
              <a:buNone/>
              <a:defRPr sz="1900">
                <a:solidFill>
                  <a:schemeClr val="tx1">
                    <a:tint val="75000"/>
                  </a:schemeClr>
                </a:solidFill>
              </a:defRPr>
            </a:lvl8pPr>
            <a:lvl9pPr marL="4876435" indent="0">
              <a:buNone/>
              <a:defRPr sz="19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xmlns="" val="135857088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2"/>
            <a:ext cx="12192000" cy="6868263"/>
          </a:xfrm>
          <a:prstGeom prst="rect">
            <a:avLst/>
          </a:prstGeom>
        </p:spPr>
      </p:pic>
      <p:pic>
        <p:nvPicPr>
          <p:cNvPr id="7" name="Picture 6" descr="CWHA_logo_mark.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rot="10800000">
            <a:off x="3" y="0"/>
            <a:ext cx="4969527" cy="4713109"/>
          </a:xfrm>
          <a:prstGeom prst="rect">
            <a:avLst/>
          </a:prstGeom>
        </p:spPr>
      </p:pic>
      <p:sp>
        <p:nvSpPr>
          <p:cNvPr id="8" name="Title 1"/>
          <p:cNvSpPr>
            <a:spLocks noGrp="1"/>
          </p:cNvSpPr>
          <p:nvPr>
            <p:ph type="title"/>
          </p:nvPr>
        </p:nvSpPr>
        <p:spPr>
          <a:xfrm>
            <a:off x="829669" y="1966789"/>
            <a:ext cx="10363200" cy="1362075"/>
          </a:xfrm>
        </p:spPr>
        <p:txBody>
          <a:bodyPr anchor="b">
            <a:noAutofit/>
          </a:bodyPr>
          <a:lstStyle>
            <a:lvl1pPr algn="ctr">
              <a:defRPr sz="4300" b="0" i="0" cap="none" spc="0">
                <a:solidFill>
                  <a:schemeClr val="bg1"/>
                </a:solidFill>
                <a:latin typeface="Minion Pro" pitchFamily="18" charset="0"/>
                <a:cs typeface="Times New Roman"/>
              </a:defRPr>
            </a:lvl1pPr>
          </a:lstStyle>
          <a:p>
            <a:r>
              <a:rPr lang="en-US" dirty="0" smtClean="0"/>
              <a:t>Click to edit Master title style</a:t>
            </a:r>
            <a:endParaRPr lang="en-US" dirty="0"/>
          </a:p>
        </p:txBody>
      </p:sp>
      <p:sp>
        <p:nvSpPr>
          <p:cNvPr id="9" name="Text Placeholder 2"/>
          <p:cNvSpPr>
            <a:spLocks noGrp="1"/>
          </p:cNvSpPr>
          <p:nvPr>
            <p:ph type="body" idx="1"/>
          </p:nvPr>
        </p:nvSpPr>
        <p:spPr>
          <a:xfrm>
            <a:off x="829669" y="3985212"/>
            <a:ext cx="10363200" cy="1500187"/>
          </a:xfrm>
        </p:spPr>
        <p:txBody>
          <a:bodyPr anchor="t">
            <a:normAutofit/>
          </a:bodyPr>
          <a:lstStyle>
            <a:lvl1pPr marL="0" indent="0" algn="ctr">
              <a:buNone/>
              <a:defRPr sz="5300" b="1" i="0">
                <a:solidFill>
                  <a:schemeClr val="bg1"/>
                </a:solidFill>
                <a:latin typeface="Minion Pro Cond" pitchFamily="18" charset="0"/>
                <a:cs typeface="Times New Roman"/>
              </a:defRPr>
            </a:lvl1pPr>
            <a:lvl2pPr marL="609555" indent="0">
              <a:buNone/>
              <a:defRPr sz="2400">
                <a:solidFill>
                  <a:schemeClr val="tx1">
                    <a:tint val="75000"/>
                  </a:schemeClr>
                </a:solidFill>
              </a:defRPr>
            </a:lvl2pPr>
            <a:lvl3pPr marL="1219110" indent="0">
              <a:buNone/>
              <a:defRPr sz="2100">
                <a:solidFill>
                  <a:schemeClr val="tx1">
                    <a:tint val="75000"/>
                  </a:schemeClr>
                </a:solidFill>
              </a:defRPr>
            </a:lvl3pPr>
            <a:lvl4pPr marL="1828664" indent="0">
              <a:buNone/>
              <a:defRPr sz="1900">
                <a:solidFill>
                  <a:schemeClr val="tx1">
                    <a:tint val="75000"/>
                  </a:schemeClr>
                </a:solidFill>
              </a:defRPr>
            </a:lvl4pPr>
            <a:lvl5pPr marL="2438218" indent="0">
              <a:buNone/>
              <a:defRPr sz="1900">
                <a:solidFill>
                  <a:schemeClr val="tx1">
                    <a:tint val="75000"/>
                  </a:schemeClr>
                </a:solidFill>
              </a:defRPr>
            </a:lvl5pPr>
            <a:lvl6pPr marL="3047772" indent="0">
              <a:buNone/>
              <a:defRPr sz="1900">
                <a:solidFill>
                  <a:schemeClr val="tx1">
                    <a:tint val="75000"/>
                  </a:schemeClr>
                </a:solidFill>
              </a:defRPr>
            </a:lvl6pPr>
            <a:lvl7pPr marL="3657327" indent="0">
              <a:buNone/>
              <a:defRPr sz="1900">
                <a:solidFill>
                  <a:schemeClr val="tx1">
                    <a:tint val="75000"/>
                  </a:schemeClr>
                </a:solidFill>
              </a:defRPr>
            </a:lvl7pPr>
            <a:lvl8pPr marL="4266880" indent="0">
              <a:buNone/>
              <a:defRPr sz="1900">
                <a:solidFill>
                  <a:schemeClr val="tx1">
                    <a:tint val="75000"/>
                  </a:schemeClr>
                </a:solidFill>
              </a:defRPr>
            </a:lvl8pPr>
            <a:lvl9pPr marL="4876435" indent="0">
              <a:buNone/>
              <a:defRPr sz="19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xmlns="" val="130388080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Green divider">
    <p:spTree>
      <p:nvGrpSpPr>
        <p:cNvPr id="1" name=""/>
        <p:cNvGrpSpPr/>
        <p:nvPr/>
      </p:nvGrpSpPr>
      <p:grpSpPr>
        <a:xfrm>
          <a:off x="0" y="0"/>
          <a:ext cx="0" cy="0"/>
          <a:chOff x="0" y="0"/>
          <a:chExt cx="0" cy="0"/>
        </a:xfrm>
      </p:grpSpPr>
      <p:grpSp>
        <p:nvGrpSpPr>
          <p:cNvPr id="3" name="Group 2"/>
          <p:cNvGrpSpPr/>
          <p:nvPr userDrawn="1"/>
        </p:nvGrpSpPr>
        <p:grpSpPr>
          <a:xfrm>
            <a:off x="52" y="-5941"/>
            <a:ext cx="12191999" cy="6903720"/>
            <a:chOff x="1" y="2699"/>
            <a:chExt cx="12191999" cy="6855302"/>
          </a:xfrm>
        </p:grpSpPr>
        <p:pic>
          <p:nvPicPr>
            <p:cNvPr id="4" name="Picture 6"/>
            <p:cNvPicPr>
              <a:picLocks noChangeAspect="1"/>
            </p:cNvPicPr>
            <p:nvPr userDrawn="1"/>
          </p:nvPicPr>
          <p:blipFill rotWithShape="1">
            <a:blip r:embed="rId2">
              <a:extLst>
                <a:ext uri="{28A0092B-C50C-407E-A947-70E740481C1C}">
                  <a14:useLocalDpi xmlns:a14="http://schemas.microsoft.com/office/drawing/2010/main" xmlns="" val="0"/>
                </a:ext>
              </a:extLst>
            </a:blip>
            <a:srcRect r="33997" b="970"/>
            <a:stretch/>
          </p:blipFill>
          <p:spPr bwMode="auto">
            <a:xfrm>
              <a:off x="1" y="2699"/>
              <a:ext cx="6095999" cy="68553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6"/>
            <p:cNvPicPr>
              <a:picLocks noChangeAspect="1"/>
            </p:cNvPicPr>
            <p:nvPr userDrawn="1"/>
          </p:nvPicPr>
          <p:blipFill rotWithShape="1">
            <a:blip r:embed="rId2">
              <a:extLst>
                <a:ext uri="{28A0092B-C50C-407E-A947-70E740481C1C}">
                  <a14:useLocalDpi xmlns:a14="http://schemas.microsoft.com/office/drawing/2010/main" xmlns="" val="0"/>
                </a:ext>
              </a:extLst>
            </a:blip>
            <a:srcRect l="31914" r="996" b="970"/>
            <a:stretch/>
          </p:blipFill>
          <p:spPr bwMode="auto">
            <a:xfrm>
              <a:off x="5995570" y="2699"/>
              <a:ext cx="6196430" cy="68553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3" name="Title 3"/>
          <p:cNvSpPr>
            <a:spLocks noGrp="1"/>
          </p:cNvSpPr>
          <p:nvPr>
            <p:ph type="title" hasCustomPrompt="1"/>
          </p:nvPr>
        </p:nvSpPr>
        <p:spPr>
          <a:xfrm>
            <a:off x="1003221" y="2607985"/>
            <a:ext cx="10202835" cy="697627"/>
          </a:xfrm>
          <a:prstGeom prst="rect">
            <a:avLst/>
          </a:prstGeom>
        </p:spPr>
        <p:txBody>
          <a:bodyPr/>
          <a:lstStyle>
            <a:lvl1pPr algn="ctr">
              <a:defRPr>
                <a:solidFill>
                  <a:schemeClr val="bg1"/>
                </a:solidFill>
              </a:defRPr>
            </a:lvl1pPr>
          </a:lstStyle>
          <a:p>
            <a:r>
              <a:rPr lang="en-US" dirty="0" smtClean="0"/>
              <a:t>Click to edit text</a:t>
            </a:r>
            <a:endParaRPr lang="en-US" dirty="0"/>
          </a:p>
        </p:txBody>
      </p:sp>
    </p:spTree>
    <p:extLst>
      <p:ext uri="{BB962C8B-B14F-4D97-AF65-F5344CB8AC3E}">
        <p14:creationId xmlns:p14="http://schemas.microsoft.com/office/powerpoint/2010/main" xmlns="" val="116598328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Blue divider">
    <p:spTree>
      <p:nvGrpSpPr>
        <p:cNvPr id="1" name=""/>
        <p:cNvGrpSpPr/>
        <p:nvPr/>
      </p:nvGrpSpPr>
      <p:grpSpPr>
        <a:xfrm>
          <a:off x="0" y="0"/>
          <a:ext cx="0" cy="0"/>
          <a:chOff x="0" y="0"/>
          <a:chExt cx="0" cy="0"/>
        </a:xfrm>
      </p:grpSpPr>
      <p:grpSp>
        <p:nvGrpSpPr>
          <p:cNvPr id="4" name="Group 3"/>
          <p:cNvGrpSpPr/>
          <p:nvPr userDrawn="1"/>
        </p:nvGrpSpPr>
        <p:grpSpPr>
          <a:xfrm>
            <a:off x="52" y="-5943"/>
            <a:ext cx="12191999" cy="6903720"/>
            <a:chOff x="1" y="2698"/>
            <a:chExt cx="12191998" cy="6855302"/>
          </a:xfrm>
        </p:grpSpPr>
        <p:pic>
          <p:nvPicPr>
            <p:cNvPr id="6" name="Picture 6"/>
            <p:cNvPicPr>
              <a:picLocks noChangeAspect="1"/>
            </p:cNvPicPr>
            <p:nvPr userDrawn="1"/>
          </p:nvPicPr>
          <p:blipFill rotWithShape="1">
            <a:blip r:embed="rId2">
              <a:extLst>
                <a:ext uri="{28A0092B-C50C-407E-A947-70E740481C1C}">
                  <a14:useLocalDpi xmlns:a14="http://schemas.microsoft.com/office/drawing/2010/main" xmlns="" val="0"/>
                </a:ext>
              </a:extLst>
            </a:blip>
            <a:srcRect r="33997" b="970"/>
            <a:stretch/>
          </p:blipFill>
          <p:spPr bwMode="auto">
            <a:xfrm>
              <a:off x="1" y="2698"/>
              <a:ext cx="6095999" cy="68553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p:cNvPicPr>
            <p:nvPr userDrawn="1"/>
          </p:nvPicPr>
          <p:blipFill rotWithShape="1">
            <a:blip r:embed="rId2">
              <a:extLst>
                <a:ext uri="{28A0092B-C50C-407E-A947-70E740481C1C}">
                  <a14:useLocalDpi xmlns:a14="http://schemas.microsoft.com/office/drawing/2010/main" xmlns="" val="0"/>
                </a:ext>
              </a:extLst>
            </a:blip>
            <a:srcRect l="31820" r="996" b="970"/>
            <a:stretch/>
          </p:blipFill>
          <p:spPr bwMode="auto">
            <a:xfrm>
              <a:off x="5986930" y="2698"/>
              <a:ext cx="6205069" cy="68553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8" name="Title 3"/>
          <p:cNvSpPr>
            <a:spLocks noGrp="1"/>
          </p:cNvSpPr>
          <p:nvPr>
            <p:ph type="title" hasCustomPrompt="1"/>
          </p:nvPr>
        </p:nvSpPr>
        <p:spPr>
          <a:xfrm>
            <a:off x="1003221" y="2607985"/>
            <a:ext cx="10202835" cy="697627"/>
          </a:xfrm>
          <a:prstGeom prst="rect">
            <a:avLst/>
          </a:prstGeom>
        </p:spPr>
        <p:txBody>
          <a:bodyPr/>
          <a:lstStyle>
            <a:lvl1pPr algn="ctr">
              <a:defRPr>
                <a:solidFill>
                  <a:schemeClr val="bg1"/>
                </a:solidFill>
              </a:defRPr>
            </a:lvl1pPr>
          </a:lstStyle>
          <a:p>
            <a:r>
              <a:rPr lang="en-US" dirty="0" smtClean="0"/>
              <a:t>Click to edit text</a:t>
            </a:r>
            <a:endParaRPr lang="en-US" dirty="0"/>
          </a:p>
        </p:txBody>
      </p:sp>
    </p:spTree>
    <p:extLst>
      <p:ext uri="{BB962C8B-B14F-4D97-AF65-F5344CB8AC3E}">
        <p14:creationId xmlns:p14="http://schemas.microsoft.com/office/powerpoint/2010/main" xmlns="" val="40017509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Content Center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0" name="Text Placeholder 9"/>
          <p:cNvSpPr>
            <a:spLocks noGrp="1" noChangeAspect="1"/>
          </p:cNvSpPr>
          <p:nvPr>
            <p:ph type="body" sz="quarter" idx="12"/>
          </p:nvPr>
        </p:nvSpPr>
        <p:spPr>
          <a:xfrm>
            <a:off x="420945" y="1280161"/>
            <a:ext cx="10514787" cy="4331747"/>
          </a:xfrm>
        </p:spPr>
        <p:txBody>
          <a:bodyPr anchor="ctr" anchorCtr="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1919138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ue divider">
    <p:spTree>
      <p:nvGrpSpPr>
        <p:cNvPr id="1" name=""/>
        <p:cNvGrpSpPr/>
        <p:nvPr/>
      </p:nvGrpSpPr>
      <p:grpSpPr>
        <a:xfrm>
          <a:off x="0" y="0"/>
          <a:ext cx="0" cy="0"/>
          <a:chOff x="0" y="0"/>
          <a:chExt cx="0" cy="0"/>
        </a:xfrm>
      </p:grpSpPr>
      <p:grpSp>
        <p:nvGrpSpPr>
          <p:cNvPr id="4" name="Group 3"/>
          <p:cNvGrpSpPr/>
          <p:nvPr userDrawn="1"/>
        </p:nvGrpSpPr>
        <p:grpSpPr>
          <a:xfrm>
            <a:off x="3" y="-5943"/>
            <a:ext cx="12191999" cy="6903720"/>
            <a:chOff x="1" y="2698"/>
            <a:chExt cx="12191998" cy="6855302"/>
          </a:xfrm>
        </p:grpSpPr>
        <p:pic>
          <p:nvPicPr>
            <p:cNvPr id="6" name="Picture 6"/>
            <p:cNvPicPr>
              <a:picLocks noChangeAspect="1"/>
            </p:cNvPicPr>
            <p:nvPr userDrawn="1"/>
          </p:nvPicPr>
          <p:blipFill rotWithShape="1">
            <a:blip r:embed="rId2">
              <a:extLst>
                <a:ext uri="{28A0092B-C50C-407E-A947-70E740481C1C}">
                  <a14:useLocalDpi xmlns:a14="http://schemas.microsoft.com/office/drawing/2010/main" xmlns="" val="0"/>
                </a:ext>
              </a:extLst>
            </a:blip>
            <a:srcRect r="33997" b="970"/>
            <a:stretch/>
          </p:blipFill>
          <p:spPr bwMode="auto">
            <a:xfrm>
              <a:off x="1" y="2698"/>
              <a:ext cx="6095999" cy="68553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p:cNvPicPr>
            <p:nvPr userDrawn="1"/>
          </p:nvPicPr>
          <p:blipFill rotWithShape="1">
            <a:blip r:embed="rId2">
              <a:extLst>
                <a:ext uri="{28A0092B-C50C-407E-A947-70E740481C1C}">
                  <a14:useLocalDpi xmlns:a14="http://schemas.microsoft.com/office/drawing/2010/main" xmlns="" val="0"/>
                </a:ext>
              </a:extLst>
            </a:blip>
            <a:srcRect l="31820" r="996" b="970"/>
            <a:stretch/>
          </p:blipFill>
          <p:spPr bwMode="auto">
            <a:xfrm>
              <a:off x="5986930" y="2698"/>
              <a:ext cx="6205069" cy="68553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8" name="Title 3"/>
          <p:cNvSpPr>
            <a:spLocks noGrp="1"/>
          </p:cNvSpPr>
          <p:nvPr>
            <p:ph type="title" hasCustomPrompt="1"/>
          </p:nvPr>
        </p:nvSpPr>
        <p:spPr>
          <a:xfrm>
            <a:off x="1003221" y="2607983"/>
            <a:ext cx="10202835" cy="1642764"/>
          </a:xfrm>
          <a:prstGeom prst="rect">
            <a:avLst/>
          </a:prstGeom>
        </p:spPr>
        <p:txBody>
          <a:bodyPr/>
          <a:lstStyle>
            <a:lvl1pPr algn="ctr">
              <a:defRPr>
                <a:solidFill>
                  <a:schemeClr val="bg1"/>
                </a:solidFill>
              </a:defRPr>
            </a:lvl1pPr>
          </a:lstStyle>
          <a:p>
            <a:r>
              <a:rPr lang="en-US" dirty="0" smtClean="0"/>
              <a:t>Click to edit text</a:t>
            </a:r>
            <a:endParaRPr lang="en-US" dirty="0"/>
          </a:p>
        </p:txBody>
      </p:sp>
    </p:spTree>
    <p:extLst>
      <p:ext uri="{BB962C8B-B14F-4D97-AF65-F5344CB8AC3E}">
        <p14:creationId xmlns:p14="http://schemas.microsoft.com/office/powerpoint/2010/main" xmlns="" val="2656885038"/>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cSld name="Cerner - Primary Image and Title">
    <p:spTree>
      <p:nvGrpSpPr>
        <p:cNvPr id="1" name=""/>
        <p:cNvGrpSpPr/>
        <p:nvPr/>
      </p:nvGrpSpPr>
      <p:grpSpPr>
        <a:xfrm>
          <a:off x="0" y="0"/>
          <a:ext cx="0" cy="0"/>
          <a:chOff x="0" y="0"/>
          <a:chExt cx="0" cy="0"/>
        </a:xfrm>
      </p:grpSpPr>
      <p:sp>
        <p:nvSpPr>
          <p:cNvPr id="2" name="Title 1"/>
          <p:cNvSpPr>
            <a:spLocks noGrp="1"/>
          </p:cNvSpPr>
          <p:nvPr>
            <p:ph type="title"/>
          </p:nvPr>
        </p:nvSpPr>
        <p:spPr>
          <a:xfrm>
            <a:off x="304805" y="0"/>
            <a:ext cx="11089217" cy="609600"/>
          </a:xfrm>
        </p:spPr>
        <p:txBody>
          <a:bodyPr/>
          <a:lstStyle>
            <a:lvl1pPr>
              <a:defRPr sz="3200"/>
            </a:lvl1pPr>
          </a:lstStyle>
          <a:p>
            <a:r>
              <a:rPr lang="en-US" smtClean="0"/>
              <a:t>Click to edit Master title style</a:t>
            </a:r>
            <a:endParaRPr lang="en-US" dirty="0"/>
          </a:p>
        </p:txBody>
      </p:sp>
      <p:sp>
        <p:nvSpPr>
          <p:cNvPr id="4" name="Freeform 3"/>
          <p:cNvSpPr/>
          <p:nvPr/>
        </p:nvSpPr>
        <p:spPr bwMode="auto">
          <a:xfrm>
            <a:off x="-1" y="613265"/>
            <a:ext cx="11394017" cy="69851"/>
          </a:xfrm>
          <a:custGeom>
            <a:avLst/>
            <a:gdLst>
              <a:gd name="connsiteX0" fmla="*/ 0 w 9002751"/>
              <a:gd name="connsiteY0" fmla="*/ 944137 h 951571"/>
              <a:gd name="connsiteX1" fmla="*/ 7434 w 9002751"/>
              <a:gd name="connsiteY1" fmla="*/ 0 h 951571"/>
              <a:gd name="connsiteX2" fmla="*/ 9002751 w 9002751"/>
              <a:gd name="connsiteY2" fmla="*/ 7434 h 951571"/>
              <a:gd name="connsiteX3" fmla="*/ 8549268 w 9002751"/>
              <a:gd name="connsiteY3" fmla="*/ 951571 h 951571"/>
              <a:gd name="connsiteX4" fmla="*/ 0 w 9002751"/>
              <a:gd name="connsiteY4" fmla="*/ 944137 h 951571"/>
              <a:gd name="connsiteX0" fmla="*/ 0 w 9002751"/>
              <a:gd name="connsiteY0" fmla="*/ 944137 h 951571"/>
              <a:gd name="connsiteX1" fmla="*/ 7434 w 9002751"/>
              <a:gd name="connsiteY1" fmla="*/ 0 h 951571"/>
              <a:gd name="connsiteX2" fmla="*/ 9002751 w 9002751"/>
              <a:gd name="connsiteY2" fmla="*/ 7434 h 951571"/>
              <a:gd name="connsiteX3" fmla="*/ 8838905 w 9002751"/>
              <a:gd name="connsiteY3" fmla="*/ 951571 h 951571"/>
              <a:gd name="connsiteX4" fmla="*/ 0 w 9002751"/>
              <a:gd name="connsiteY4" fmla="*/ 944137 h 951571"/>
              <a:gd name="connsiteX0" fmla="*/ 0 w 8943601"/>
              <a:gd name="connsiteY0" fmla="*/ 944137 h 951571"/>
              <a:gd name="connsiteX1" fmla="*/ 7434 w 8943601"/>
              <a:gd name="connsiteY1" fmla="*/ 0 h 951571"/>
              <a:gd name="connsiteX2" fmla="*/ 8943601 w 8943601"/>
              <a:gd name="connsiteY2" fmla="*/ 0 h 951571"/>
              <a:gd name="connsiteX3" fmla="*/ 8838905 w 8943601"/>
              <a:gd name="connsiteY3" fmla="*/ 951571 h 951571"/>
              <a:gd name="connsiteX4" fmla="*/ 0 w 8943601"/>
              <a:gd name="connsiteY4" fmla="*/ 944137 h 951571"/>
              <a:gd name="connsiteX0" fmla="*/ 0 w 8943601"/>
              <a:gd name="connsiteY0" fmla="*/ 944137 h 951571"/>
              <a:gd name="connsiteX1" fmla="*/ 7434 w 8943601"/>
              <a:gd name="connsiteY1" fmla="*/ 0 h 951571"/>
              <a:gd name="connsiteX2" fmla="*/ 8943601 w 8943601"/>
              <a:gd name="connsiteY2" fmla="*/ 0 h 951571"/>
              <a:gd name="connsiteX3" fmla="*/ 8877830 w 8943601"/>
              <a:gd name="connsiteY3" fmla="*/ 951571 h 951571"/>
              <a:gd name="connsiteX4" fmla="*/ 0 w 8943601"/>
              <a:gd name="connsiteY4" fmla="*/ 944137 h 951571"/>
              <a:gd name="connsiteX0" fmla="*/ 0 w 8943602"/>
              <a:gd name="connsiteY0" fmla="*/ 944137 h 951571"/>
              <a:gd name="connsiteX1" fmla="*/ 7434 w 8943602"/>
              <a:gd name="connsiteY1" fmla="*/ 0 h 951571"/>
              <a:gd name="connsiteX2" fmla="*/ 8943602 w 8943602"/>
              <a:gd name="connsiteY2" fmla="*/ 0 h 951571"/>
              <a:gd name="connsiteX3" fmla="*/ 8877830 w 8943602"/>
              <a:gd name="connsiteY3" fmla="*/ 951571 h 951571"/>
              <a:gd name="connsiteX4" fmla="*/ 0 w 8943602"/>
              <a:gd name="connsiteY4" fmla="*/ 944137 h 951571"/>
              <a:gd name="connsiteX0" fmla="*/ 0 w 8943602"/>
              <a:gd name="connsiteY0" fmla="*/ 944137 h 951571"/>
              <a:gd name="connsiteX1" fmla="*/ 7434 w 8943602"/>
              <a:gd name="connsiteY1" fmla="*/ 0 h 951571"/>
              <a:gd name="connsiteX2" fmla="*/ 8943602 w 8943602"/>
              <a:gd name="connsiteY2" fmla="*/ 0 h 951571"/>
              <a:gd name="connsiteX3" fmla="*/ 8867213 w 8943602"/>
              <a:gd name="connsiteY3" fmla="*/ 951571 h 951571"/>
              <a:gd name="connsiteX4" fmla="*/ 0 w 8943602"/>
              <a:gd name="connsiteY4" fmla="*/ 944137 h 951571"/>
              <a:gd name="connsiteX0" fmla="*/ 0 w 8943602"/>
              <a:gd name="connsiteY0" fmla="*/ 944137 h 1024987"/>
              <a:gd name="connsiteX1" fmla="*/ 7434 w 8943602"/>
              <a:gd name="connsiteY1" fmla="*/ 0 h 1024987"/>
              <a:gd name="connsiteX2" fmla="*/ 8943602 w 8943602"/>
              <a:gd name="connsiteY2" fmla="*/ 0 h 1024987"/>
              <a:gd name="connsiteX3" fmla="*/ 8902379 w 8943602"/>
              <a:gd name="connsiteY3" fmla="*/ 1024987 h 1024987"/>
              <a:gd name="connsiteX4" fmla="*/ 0 w 8943602"/>
              <a:gd name="connsiteY4" fmla="*/ 944137 h 1024987"/>
              <a:gd name="connsiteX0" fmla="*/ 0 w 8943602"/>
              <a:gd name="connsiteY0" fmla="*/ 944137 h 1024987"/>
              <a:gd name="connsiteX1" fmla="*/ 7434 w 8943602"/>
              <a:gd name="connsiteY1" fmla="*/ 0 h 1024987"/>
              <a:gd name="connsiteX2" fmla="*/ 8943602 w 8943602"/>
              <a:gd name="connsiteY2" fmla="*/ 0 h 1024987"/>
              <a:gd name="connsiteX3" fmla="*/ 8908240 w 8943602"/>
              <a:gd name="connsiteY3" fmla="*/ 1024987 h 1024987"/>
              <a:gd name="connsiteX4" fmla="*/ 0 w 8943602"/>
              <a:gd name="connsiteY4" fmla="*/ 944137 h 1024987"/>
              <a:gd name="connsiteX0" fmla="*/ 8100 w 8936168"/>
              <a:gd name="connsiteY0" fmla="*/ 1024987 h 1024987"/>
              <a:gd name="connsiteX1" fmla="*/ 0 w 8936168"/>
              <a:gd name="connsiteY1" fmla="*/ 0 h 1024987"/>
              <a:gd name="connsiteX2" fmla="*/ 8936168 w 8936168"/>
              <a:gd name="connsiteY2" fmla="*/ 0 h 1024987"/>
              <a:gd name="connsiteX3" fmla="*/ 8900806 w 8936168"/>
              <a:gd name="connsiteY3" fmla="*/ 1024987 h 1024987"/>
              <a:gd name="connsiteX4" fmla="*/ 8100 w 8936168"/>
              <a:gd name="connsiteY4" fmla="*/ 1024987 h 1024987"/>
              <a:gd name="connsiteX0" fmla="*/ 1 w 8928069"/>
              <a:gd name="connsiteY0" fmla="*/ 1025002 h 1025002"/>
              <a:gd name="connsiteX1" fmla="*/ 0 w 8928069"/>
              <a:gd name="connsiteY1" fmla="*/ 0 h 1025002"/>
              <a:gd name="connsiteX2" fmla="*/ 8928069 w 8928069"/>
              <a:gd name="connsiteY2" fmla="*/ 15 h 1025002"/>
              <a:gd name="connsiteX3" fmla="*/ 8892707 w 8928069"/>
              <a:gd name="connsiteY3" fmla="*/ 1025002 h 1025002"/>
              <a:gd name="connsiteX4" fmla="*/ 1 w 8928069"/>
              <a:gd name="connsiteY4" fmla="*/ 1025002 h 1025002"/>
              <a:gd name="connsiteX0" fmla="*/ 1 w 8928068"/>
              <a:gd name="connsiteY0" fmla="*/ 1025002 h 1025002"/>
              <a:gd name="connsiteX1" fmla="*/ 0 w 8928068"/>
              <a:gd name="connsiteY1" fmla="*/ 0 h 1025002"/>
              <a:gd name="connsiteX2" fmla="*/ 8928068 w 8928068"/>
              <a:gd name="connsiteY2" fmla="*/ 0 h 1025002"/>
              <a:gd name="connsiteX3" fmla="*/ 8892707 w 8928068"/>
              <a:gd name="connsiteY3" fmla="*/ 1025002 h 1025002"/>
              <a:gd name="connsiteX4" fmla="*/ 1 w 8928068"/>
              <a:gd name="connsiteY4" fmla="*/ 1025002 h 1025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8068" h="1025002">
                <a:moveTo>
                  <a:pt x="1" y="1025002"/>
                </a:moveTo>
                <a:cubicBezTo>
                  <a:pt x="1" y="683335"/>
                  <a:pt x="0" y="341667"/>
                  <a:pt x="0" y="0"/>
                </a:cubicBezTo>
                <a:lnTo>
                  <a:pt x="8928068" y="0"/>
                </a:lnTo>
                <a:lnTo>
                  <a:pt x="8892707" y="1025002"/>
                </a:lnTo>
                <a:lnTo>
                  <a:pt x="1" y="1025002"/>
                </a:lnTo>
                <a:close/>
              </a:path>
            </a:pathLst>
          </a:custGeom>
          <a:solidFill>
            <a:schemeClr val="accent2"/>
          </a:solidFill>
          <a:ln w="19050" cap="flat" cmpd="sng" algn="ctr">
            <a:noFill/>
            <a:prstDash val="solid"/>
            <a:round/>
            <a:headEnd type="none" w="med" len="med"/>
            <a:tailEnd type="none" w="med" len="med"/>
          </a:ln>
          <a:effectLst>
            <a:outerShdw blurRad="38100" dist="25400" dir="5400000" algn="t" rotWithShape="0">
              <a:prstClr val="black">
                <a:alpha val="40000"/>
              </a:prstClr>
            </a:outerShdw>
          </a:effectLst>
        </p:spPr>
        <p:txBody>
          <a:bodyPr vert="horz" wrap="none" lIns="121912" tIns="60956" rIns="121912" bIns="60956" numCol="1" rtlCol="0" anchor="ctr" anchorCtr="0" compatLnSpc="1">
            <a:prstTxWarp prst="textNoShape">
              <a:avLst/>
            </a:prstTxWarp>
          </a:bodyPr>
          <a:lstStyle/>
          <a:p>
            <a:pPr marL="488914" indent="-488914" algn="ctr" defTabSz="1301654">
              <a:spcBef>
                <a:spcPct val="20000"/>
              </a:spcBef>
              <a:buSzPct val="140000"/>
            </a:pPr>
            <a:endParaRPr lang="en-US" sz="4800" dirty="0">
              <a:solidFill>
                <a:srgbClr val="56575B"/>
              </a:solidFill>
              <a:latin typeface="Arial" charset="0"/>
            </a:endParaRPr>
          </a:p>
        </p:txBody>
      </p:sp>
      <p:sp>
        <p:nvSpPr>
          <p:cNvPr id="8" name="Picture Placeholder 7"/>
          <p:cNvSpPr>
            <a:spLocks noGrp="1"/>
          </p:cNvSpPr>
          <p:nvPr>
            <p:ph type="pic" sz="quarter" idx="10"/>
          </p:nvPr>
        </p:nvSpPr>
        <p:spPr>
          <a:xfrm>
            <a:off x="624417" y="888523"/>
            <a:ext cx="10744200" cy="5785484"/>
          </a:xfrm>
          <a:effectLst>
            <a:innerShdw blurRad="114300">
              <a:prstClr val="black"/>
            </a:innerShdw>
          </a:effectLst>
        </p:spPr>
        <p:txBody>
          <a:bodyPr/>
          <a:lstStyle/>
          <a:p>
            <a:r>
              <a:rPr lang="en-US" dirty="0" smtClean="0"/>
              <a:t>Click icon to add picture</a:t>
            </a:r>
            <a:endParaRPr lang="en-US" dirty="0"/>
          </a:p>
        </p:txBody>
      </p:sp>
      <p:sp>
        <p:nvSpPr>
          <p:cNvPr id="7" name="Rectangle 66"/>
          <p:cNvSpPr>
            <a:spLocks noGrp="1" noChangeArrowheads="1"/>
          </p:cNvSpPr>
          <p:nvPr/>
        </p:nvSpPr>
        <p:spPr bwMode="auto">
          <a:xfrm>
            <a:off x="11387872" y="6622248"/>
            <a:ext cx="711200" cy="228600"/>
          </a:xfrm>
          <a:prstGeom prst="rect">
            <a:avLst/>
          </a:prstGeom>
          <a:noFill/>
          <a:ln w="9525">
            <a:noFill/>
            <a:miter lim="800000"/>
            <a:headEnd/>
            <a:tailEnd/>
          </a:ln>
        </p:spPr>
        <p:txBody>
          <a:bodyPr lIns="121912" tIns="60956" rIns="121912" bIns="60956"/>
          <a:lstStyle/>
          <a:p>
            <a:pPr algn="r" defTabSz="609555" eaLnBrk="0" fontAlgn="auto" hangingPunct="0">
              <a:spcBef>
                <a:spcPts val="0"/>
              </a:spcBef>
              <a:spcAft>
                <a:spcPts val="0"/>
              </a:spcAft>
            </a:pPr>
            <a:fld id="{ED89AE07-C97F-44A6-A614-2F99B440138C}" type="slidenum">
              <a:rPr lang="en-US" sz="1600">
                <a:solidFill>
                  <a:srgbClr val="FFFFFF"/>
                </a:solidFill>
                <a:latin typeface="Franklin Gothic Demi Cond"/>
              </a:rPr>
              <a:pPr algn="r" defTabSz="609555" eaLnBrk="0" fontAlgn="auto" hangingPunct="0">
                <a:spcBef>
                  <a:spcPts val="0"/>
                </a:spcBef>
                <a:spcAft>
                  <a:spcPts val="0"/>
                </a:spcAft>
              </a:pPr>
              <a:t>‹#›</a:t>
            </a:fld>
            <a:endParaRPr lang="en-US" sz="1600" dirty="0">
              <a:solidFill>
                <a:srgbClr val="FFFFFF"/>
              </a:solidFill>
              <a:latin typeface="Franklin Gothic Demi Cond"/>
            </a:endParaRPr>
          </a:p>
        </p:txBody>
      </p:sp>
    </p:spTree>
    <p:extLst>
      <p:ext uri="{BB962C8B-B14F-4D97-AF65-F5344CB8AC3E}">
        <p14:creationId xmlns:p14="http://schemas.microsoft.com/office/powerpoint/2010/main" xmlns="" val="355180988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04272461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atin typeface="Franklin Gothic Demi Cond" pitchFamily="34" charset="0"/>
              </a:defRPr>
            </a:lvl1pPr>
          </a:lstStyle>
          <a:p>
            <a:r>
              <a:rPr lang="en-US" dirty="0" smtClean="0"/>
              <a:t>Click to edit master title style</a:t>
            </a:r>
            <a:endParaRPr lang="en-US" dirty="0"/>
          </a:p>
        </p:txBody>
      </p:sp>
      <p:sp>
        <p:nvSpPr>
          <p:cNvPr id="9" name="Content Placeholder 2"/>
          <p:cNvSpPr>
            <a:spLocks noGrp="1"/>
          </p:cNvSpPr>
          <p:nvPr>
            <p:ph idx="13" hasCustomPrompt="1"/>
          </p:nvPr>
        </p:nvSpPr>
        <p:spPr>
          <a:xfrm>
            <a:off x="6065521" y="1285199"/>
            <a:ext cx="5797092" cy="4840965"/>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 hasCustomPrompt="1"/>
          </p:nvPr>
        </p:nvSpPr>
        <p:spPr>
          <a:xfrm>
            <a:off x="289776" y="1285199"/>
            <a:ext cx="5237265" cy="4840965"/>
          </a:xfrm>
        </p:spPr>
        <p:txBody>
          <a:bodyPr/>
          <a:lstStyle>
            <a:lvl1pPr>
              <a:defRPr baseline="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4111814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289773" y="1215232"/>
            <a:ext cx="5706744" cy="639763"/>
          </a:xfrm>
        </p:spPr>
        <p:txBody>
          <a:bodyPr anchor="b">
            <a:normAutofit/>
          </a:bodyPr>
          <a:lstStyle>
            <a:lvl1pPr marL="0" indent="0">
              <a:buNone/>
              <a:defRPr sz="2400" b="1">
                <a:solidFill>
                  <a:schemeClr val="accent1"/>
                </a:solidFill>
              </a:defRPr>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dirty="0" smtClean="0"/>
              <a:t>Click to edit master text styles</a:t>
            </a:r>
          </a:p>
        </p:txBody>
      </p:sp>
      <p:sp>
        <p:nvSpPr>
          <p:cNvPr id="4" name="Content Placeholder 3"/>
          <p:cNvSpPr>
            <a:spLocks noGrp="1"/>
          </p:cNvSpPr>
          <p:nvPr>
            <p:ph sz="half" idx="2"/>
          </p:nvPr>
        </p:nvSpPr>
        <p:spPr>
          <a:xfrm>
            <a:off x="289773" y="1854995"/>
            <a:ext cx="5706744" cy="4271485"/>
          </a:xfrm>
        </p:spPr>
        <p:txBody>
          <a:bodyPr>
            <a:normAutofit/>
          </a:bodyPr>
          <a:lstStyle>
            <a:lvl1pPr>
              <a:defRPr sz="2400">
                <a:solidFill>
                  <a:schemeClr val="accent1"/>
                </a:solidFill>
              </a:defRPr>
            </a:lvl1pPr>
            <a:lvl2pPr>
              <a:defRPr sz="2100">
                <a:solidFill>
                  <a:schemeClr val="accent1"/>
                </a:solidFill>
              </a:defRPr>
            </a:lvl2pPr>
            <a:lvl3pPr>
              <a:defRPr sz="1900">
                <a:solidFill>
                  <a:schemeClr val="accent1"/>
                </a:solidFill>
              </a:defRPr>
            </a:lvl3pPr>
            <a:lvl4pPr>
              <a:defRPr sz="1600">
                <a:solidFill>
                  <a:schemeClr val="accent1"/>
                </a:solidFill>
              </a:defRPr>
            </a:lvl4pPr>
            <a:lvl5pPr>
              <a:defRPr sz="1600">
                <a:solidFill>
                  <a:schemeClr val="accent1"/>
                </a:solidFill>
              </a:defRPr>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193371" y="1215232"/>
            <a:ext cx="5669240" cy="639763"/>
          </a:xfrm>
        </p:spPr>
        <p:txBody>
          <a:bodyPr anchor="b">
            <a:normAutofit/>
          </a:bodyPr>
          <a:lstStyle>
            <a:lvl1pPr marL="0" indent="0">
              <a:buNone/>
              <a:defRPr sz="2400" b="1">
                <a:solidFill>
                  <a:schemeClr val="accent1"/>
                </a:solidFill>
              </a:defRPr>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93371" y="1854995"/>
            <a:ext cx="5669240" cy="4271485"/>
          </a:xfrm>
        </p:spPr>
        <p:txBody>
          <a:bodyPr>
            <a:normAutofit/>
          </a:bodyPr>
          <a:lstStyle>
            <a:lvl1pPr>
              <a:defRPr sz="2400">
                <a:solidFill>
                  <a:schemeClr val="accent1"/>
                </a:solidFill>
              </a:defRPr>
            </a:lvl1pPr>
            <a:lvl2pPr>
              <a:defRPr sz="2100">
                <a:solidFill>
                  <a:schemeClr val="accent1"/>
                </a:solidFill>
              </a:defRPr>
            </a:lvl2pPr>
            <a:lvl3pPr>
              <a:defRPr sz="1900">
                <a:solidFill>
                  <a:schemeClr val="accent1"/>
                </a:solidFill>
              </a:defRPr>
            </a:lvl3pPr>
            <a:lvl4pPr>
              <a:defRPr sz="1600">
                <a:solidFill>
                  <a:schemeClr val="accent1"/>
                </a:solidFill>
              </a:defRPr>
            </a:lvl4pPr>
            <a:lvl5pPr>
              <a:defRPr sz="1600">
                <a:solidFill>
                  <a:schemeClr val="accent1"/>
                </a:solidFill>
              </a:defRPr>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51273713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17843524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smtClean="0"/>
              <a:t>Click to edit master title style</a:t>
            </a:r>
            <a:endParaRPr lang="en-US" dirty="0"/>
          </a:p>
        </p:txBody>
      </p:sp>
      <p:sp>
        <p:nvSpPr>
          <p:cNvPr id="5" name="Content Placeholder 2"/>
          <p:cNvSpPr>
            <a:spLocks noGrp="1"/>
          </p:cNvSpPr>
          <p:nvPr>
            <p:ph idx="1" hasCustomPrompt="1"/>
          </p:nvPr>
        </p:nvSpPr>
        <p:spPr>
          <a:xfrm>
            <a:off x="4766734" y="1285199"/>
            <a:ext cx="7095877" cy="4840965"/>
          </a:xfrm>
        </p:spPr>
        <p:txBody>
          <a:bodyPr>
            <a:normAutofit/>
          </a:bodyPr>
          <a:lstStyle>
            <a:lvl1pPr>
              <a:defRPr sz="2700">
                <a:solidFill>
                  <a:schemeClr val="accent1"/>
                </a:solidFill>
              </a:defRPr>
            </a:lvl1pPr>
            <a:lvl2pPr>
              <a:defRPr sz="2400">
                <a:solidFill>
                  <a:schemeClr val="accent1"/>
                </a:solidFill>
              </a:defRPr>
            </a:lvl2pPr>
            <a:lvl3pPr>
              <a:defRPr sz="2100">
                <a:solidFill>
                  <a:schemeClr val="accent1"/>
                </a:solidFill>
              </a:defRPr>
            </a:lvl3pPr>
            <a:lvl4pPr>
              <a:defRPr sz="1900">
                <a:solidFill>
                  <a:schemeClr val="accent1"/>
                </a:solidFill>
              </a:defRPr>
            </a:lvl4pPr>
            <a:lvl5pPr>
              <a:defRPr sz="1900">
                <a:solidFill>
                  <a:schemeClr val="accent1"/>
                </a:solidFill>
              </a:defRPr>
            </a:lvl5pPr>
            <a:lvl6pPr>
              <a:defRPr sz="2700"/>
            </a:lvl6pPr>
            <a:lvl7pPr>
              <a:defRPr sz="2700"/>
            </a:lvl7pPr>
            <a:lvl8pPr>
              <a:defRPr sz="2700"/>
            </a:lvl8pPr>
            <a:lvl9pPr>
              <a:defRPr sz="2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p:nvPr>
        </p:nvSpPr>
        <p:spPr>
          <a:xfrm>
            <a:off x="289776" y="1285199"/>
            <a:ext cx="4200945" cy="4840965"/>
          </a:xfrm>
        </p:spPr>
        <p:txBody>
          <a:bodyPr/>
          <a:lstStyle>
            <a:lvl1pPr>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p:txBody>
      </p:sp>
      <p:sp>
        <p:nvSpPr>
          <p:cNvPr id="3" name="Rectangle 2"/>
          <p:cNvSpPr/>
          <p:nvPr userDrawn="1"/>
        </p:nvSpPr>
        <p:spPr>
          <a:xfrm>
            <a:off x="3496572" y="6550922"/>
            <a:ext cx="8683921" cy="266740"/>
          </a:xfrm>
          <a:prstGeom prst="rect">
            <a:avLst/>
          </a:prstGeom>
        </p:spPr>
        <p:txBody>
          <a:bodyPr wrap="square" lIns="121917" tIns="60958" rIns="121917" bIns="60958">
            <a:spAutoFit/>
          </a:bodyPr>
          <a:lstStyle/>
          <a:p>
            <a:pPr defTabSz="609585" fontAlgn="auto">
              <a:spcBef>
                <a:spcPts val="0"/>
              </a:spcBef>
              <a:spcAft>
                <a:spcPts val="0"/>
              </a:spcAft>
            </a:pPr>
            <a:r>
              <a:rPr lang="en-US" sz="900" b="0" dirty="0" smtClean="0">
                <a:solidFill>
                  <a:srgbClr val="56575B">
                    <a:lumMod val="60000"/>
                    <a:lumOff val="40000"/>
                  </a:srgbClr>
                </a:solidFill>
                <a:latin typeface="Franklin Gothic Demi Cond"/>
                <a:ea typeface="+mn-ea"/>
              </a:rPr>
              <a:t>© 2013-2014 CommonWell Health Alliance. All rights reserved. This information is subject to confidentiality obligations. Unauthorized use, disclosure or reproduction is strictly prohibited.</a:t>
            </a:r>
            <a:endParaRPr lang="en-US" sz="900" b="0" dirty="0">
              <a:solidFill>
                <a:srgbClr val="56575B">
                  <a:lumMod val="60000"/>
                  <a:lumOff val="40000"/>
                </a:srgbClr>
              </a:solidFill>
              <a:latin typeface="Franklin Gothic Demi Cond"/>
              <a:ea typeface="+mn-ea"/>
            </a:endParaRPr>
          </a:p>
        </p:txBody>
      </p:sp>
    </p:spTree>
    <p:extLst>
      <p:ext uri="{BB962C8B-B14F-4D97-AF65-F5344CB8AC3E}">
        <p14:creationId xmlns:p14="http://schemas.microsoft.com/office/powerpoint/2010/main" xmlns="" val="4291189153"/>
      </p:ext>
    </p:extLst>
  </p:cSld>
  <p:clrMapOvr>
    <a:masterClrMapping/>
  </p:clrMapOvr>
  <p:timing>
    <p:tnLst>
      <p:par>
        <p:cTn id="1" dur="indefinite" restart="never" nodeType="tmRoot"/>
      </p:par>
    </p:tnLst>
  </p:timing>
  <p:hf hdr="0"/>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33859"/>
            <a:ext cx="7315200" cy="533480"/>
          </a:xfrm>
        </p:spPr>
        <p:txBody>
          <a:bodyPr anchor="b"/>
          <a:lstStyle>
            <a:lvl1pPr algn="l">
              <a:defRPr sz="2700" b="0">
                <a:solidFill>
                  <a:schemeClr val="accent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470535"/>
            <a:ext cx="7315200" cy="4114800"/>
          </a:xfrm>
        </p:spPr>
        <p:txBody>
          <a:bodyPr/>
          <a:lstStyle>
            <a:lvl1pPr marL="0" indent="0">
              <a:buNone/>
              <a:defRPr sz="4300">
                <a:solidFill>
                  <a:schemeClr val="accent1"/>
                </a:solidFill>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900">
                <a:solidFill>
                  <a:schemeClr val="accent1"/>
                </a:solidFill>
              </a:defRPr>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Tree>
    <p:extLst>
      <p:ext uri="{BB962C8B-B14F-4D97-AF65-F5344CB8AC3E}">
        <p14:creationId xmlns:p14="http://schemas.microsoft.com/office/powerpoint/2010/main" xmlns="" val="263214666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_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68152308"/>
      </p:ext>
    </p:extLst>
  </p:cSld>
  <p:clrMapOvr>
    <a:masterClrMapping/>
  </p:clrMapOvr>
  <p:timing>
    <p:tnLst>
      <p:par>
        <p:cTn id="1" dur="indefinite" restart="never" nodeType="tmRoot"/>
      </p:par>
    </p:tnLst>
  </p:timing>
  <p:hf hdr="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ank_No Foot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defTabSz="609585" fontAlgn="auto">
              <a:spcBef>
                <a:spcPts val="0"/>
              </a:spcBef>
              <a:spcAft>
                <a:spcPts val="0"/>
              </a:spcAft>
            </a:pPr>
            <a:endParaRPr lang="en-US" sz="2400" b="0">
              <a:solidFill>
                <a:srgbClr val="FFFFFF"/>
              </a:solidFill>
            </a:endParaRPr>
          </a:p>
        </p:txBody>
      </p:sp>
    </p:spTree>
    <p:extLst>
      <p:ext uri="{BB962C8B-B14F-4D97-AF65-F5344CB8AC3E}">
        <p14:creationId xmlns:p14="http://schemas.microsoft.com/office/powerpoint/2010/main" xmlns="" val="3229829580"/>
      </p:ext>
    </p:extLst>
  </p:cSld>
  <p:clrMapOvr>
    <a:masterClrMapping/>
  </p:clrMapOvr>
  <p:timing>
    <p:tnLst>
      <p:par>
        <p:cTn id="1" dur="indefinite" restart="never" nodeType="tmRoot"/>
      </p:par>
    </p:tnLst>
  </p:timing>
  <p:hf hdr="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pic>
        <p:nvPicPr>
          <p:cNvPr id="7" name="Picture 6" descr="PTT_Background_light_gray.jpg"/>
          <p:cNvPicPr>
            <a:picLocks noChangeAspect="1"/>
          </p:cNvPicPr>
          <p:nvPr/>
        </p:nvPicPr>
        <p:blipFill>
          <a:blip r:embed="rId2"/>
          <a:stretch>
            <a:fillRect/>
          </a:stretch>
        </p:blipFill>
        <p:spPr>
          <a:xfrm>
            <a:off x="0" y="0"/>
            <a:ext cx="12192000" cy="6858000"/>
          </a:xfrm>
          <a:prstGeom prst="rect">
            <a:avLst/>
          </a:prstGeom>
        </p:spPr>
      </p:pic>
      <p:pic>
        <p:nvPicPr>
          <p:cNvPr id="2" name="Picture 1" descr="CommonWell Health Alliance logo (r)-01.png"/>
          <p:cNvPicPr>
            <a:picLocks noChangeAspect="1"/>
          </p:cNvPicPr>
          <p:nvPr userDrawn="1"/>
        </p:nvPicPr>
        <p:blipFill rotWithShape="1">
          <a:blip r:embed="rId3">
            <a:extLst>
              <a:ext uri="{28A0092B-C50C-407E-A947-70E740481C1C}">
                <a14:useLocalDpi xmlns:a14="http://schemas.microsoft.com/office/drawing/2010/main" xmlns="" val="0"/>
              </a:ext>
            </a:extLst>
          </a:blip>
          <a:srcRect l="7101" t="19242" r="8719" b="26638"/>
          <a:stretch/>
        </p:blipFill>
        <p:spPr>
          <a:xfrm>
            <a:off x="1381105" y="2185673"/>
            <a:ext cx="9396963" cy="2059576"/>
          </a:xfrm>
          <a:prstGeom prst="rect">
            <a:avLst/>
          </a:prstGeom>
        </p:spPr>
      </p:pic>
      <p:sp>
        <p:nvSpPr>
          <p:cNvPr id="13" name="Text Placeholder 2"/>
          <p:cNvSpPr>
            <a:spLocks noGrp="1"/>
          </p:cNvSpPr>
          <p:nvPr>
            <p:ph type="body" idx="1" hasCustomPrompt="1"/>
          </p:nvPr>
        </p:nvSpPr>
        <p:spPr>
          <a:xfrm>
            <a:off x="829669" y="4255313"/>
            <a:ext cx="6597291" cy="499568"/>
          </a:xfrm>
        </p:spPr>
        <p:txBody>
          <a:bodyPr anchor="t">
            <a:normAutofit/>
          </a:bodyPr>
          <a:lstStyle>
            <a:lvl1pPr marL="0" indent="0" algn="l">
              <a:buNone/>
              <a:defRPr sz="2400" b="0" i="0" baseline="0">
                <a:solidFill>
                  <a:schemeClr val="accent2"/>
                </a:solidFill>
                <a:latin typeface="Franklin Gothic Demi Cond" pitchFamily="34" charset="0"/>
                <a:cs typeface="Times New Roman"/>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dirty="0" smtClean="0"/>
              <a:t>Presenters Name</a:t>
            </a:r>
          </a:p>
        </p:txBody>
      </p:sp>
      <p:sp>
        <p:nvSpPr>
          <p:cNvPr id="10" name="Text Placeholder 2"/>
          <p:cNvSpPr>
            <a:spLocks noGrp="1"/>
          </p:cNvSpPr>
          <p:nvPr>
            <p:ph type="body" idx="10" hasCustomPrompt="1"/>
          </p:nvPr>
        </p:nvSpPr>
        <p:spPr>
          <a:xfrm>
            <a:off x="829669" y="4693921"/>
            <a:ext cx="6597291" cy="914400"/>
          </a:xfrm>
        </p:spPr>
        <p:txBody>
          <a:bodyPr anchor="t">
            <a:normAutofit/>
          </a:bodyPr>
          <a:lstStyle>
            <a:lvl1pPr marL="0" indent="0" algn="l">
              <a:buNone/>
              <a:defRPr sz="1900" b="0" i="0" baseline="0">
                <a:solidFill>
                  <a:schemeClr val="accent2"/>
                </a:solidFill>
                <a:latin typeface="Franklin Gothic Demi Cond" pitchFamily="34" charset="0"/>
                <a:cs typeface="Times New Roman"/>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dirty="0" smtClean="0"/>
              <a:t>Job Title</a:t>
            </a:r>
          </a:p>
        </p:txBody>
      </p:sp>
      <p:sp>
        <p:nvSpPr>
          <p:cNvPr id="16" name="Text Placeholder 2"/>
          <p:cNvSpPr>
            <a:spLocks noGrp="1"/>
          </p:cNvSpPr>
          <p:nvPr>
            <p:ph type="body" idx="11" hasCustomPrompt="1"/>
          </p:nvPr>
        </p:nvSpPr>
        <p:spPr>
          <a:xfrm>
            <a:off x="829669" y="5882642"/>
            <a:ext cx="6597291" cy="467359"/>
          </a:xfrm>
        </p:spPr>
        <p:txBody>
          <a:bodyPr anchor="t">
            <a:normAutofit/>
          </a:bodyPr>
          <a:lstStyle>
            <a:lvl1pPr marL="0" indent="0" algn="l">
              <a:buNone/>
              <a:defRPr sz="1900" b="0" i="0" baseline="0">
                <a:solidFill>
                  <a:schemeClr val="accent2"/>
                </a:solidFill>
                <a:latin typeface="Franklin Gothic Demi Cond" pitchFamily="34" charset="0"/>
                <a:cs typeface="Times New Roman"/>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dirty="0" smtClean="0"/>
              <a:t>Date</a:t>
            </a:r>
          </a:p>
        </p:txBody>
      </p:sp>
      <p:pic>
        <p:nvPicPr>
          <p:cNvPr id="19" name="Picture 18" descr="CWHA_logo_mark.png"/>
          <p:cNvPicPr>
            <a:picLocks noChangeAspect="1"/>
          </p:cNvPicPr>
          <p:nvPr/>
        </p:nvPicPr>
        <p:blipFill>
          <a:blip r:embed="rId4"/>
          <a:stretch>
            <a:fillRect/>
          </a:stretch>
        </p:blipFill>
        <p:spPr>
          <a:xfrm>
            <a:off x="8023688" y="2847951"/>
            <a:ext cx="4168312" cy="4030368"/>
          </a:xfrm>
          <a:prstGeom prst="rect">
            <a:avLst/>
          </a:prstGeom>
        </p:spPr>
      </p:pic>
    </p:spTree>
    <p:extLst>
      <p:ext uri="{BB962C8B-B14F-4D97-AF65-F5344CB8AC3E}">
        <p14:creationId xmlns:p14="http://schemas.microsoft.com/office/powerpoint/2010/main" xmlns="" val="1097962980"/>
      </p:ext>
    </p:extLst>
  </p:cSld>
  <p:clrMapOvr>
    <a:masterClrMapping/>
  </p:clrMapOvr>
  <p:timing>
    <p:tnLst>
      <p:par>
        <p:cTn id="1" dur="indefinite" restart="never" nodeType="tmRoot"/>
      </p:par>
    </p:tnLst>
  </p:timing>
  <p:hf hd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Green divider">
    <p:spTree>
      <p:nvGrpSpPr>
        <p:cNvPr id="1" name=""/>
        <p:cNvGrpSpPr/>
        <p:nvPr/>
      </p:nvGrpSpPr>
      <p:grpSpPr>
        <a:xfrm>
          <a:off x="0" y="0"/>
          <a:ext cx="0" cy="0"/>
          <a:chOff x="0" y="0"/>
          <a:chExt cx="0" cy="0"/>
        </a:xfrm>
      </p:grpSpPr>
      <p:grpSp>
        <p:nvGrpSpPr>
          <p:cNvPr id="3" name="Group 2"/>
          <p:cNvGrpSpPr/>
          <p:nvPr userDrawn="1"/>
        </p:nvGrpSpPr>
        <p:grpSpPr>
          <a:xfrm>
            <a:off x="3" y="-5941"/>
            <a:ext cx="12191999" cy="6903720"/>
            <a:chOff x="1" y="2699"/>
            <a:chExt cx="12191999" cy="6855302"/>
          </a:xfrm>
        </p:grpSpPr>
        <p:pic>
          <p:nvPicPr>
            <p:cNvPr id="4" name="Picture 6"/>
            <p:cNvPicPr>
              <a:picLocks noChangeAspect="1"/>
            </p:cNvPicPr>
            <p:nvPr userDrawn="1"/>
          </p:nvPicPr>
          <p:blipFill rotWithShape="1">
            <a:blip r:embed="rId2">
              <a:extLst>
                <a:ext uri="{28A0092B-C50C-407E-A947-70E740481C1C}">
                  <a14:useLocalDpi xmlns:a14="http://schemas.microsoft.com/office/drawing/2010/main" xmlns="" val="0"/>
                </a:ext>
              </a:extLst>
            </a:blip>
            <a:srcRect r="33997" b="970"/>
            <a:stretch/>
          </p:blipFill>
          <p:spPr bwMode="auto">
            <a:xfrm>
              <a:off x="1" y="2699"/>
              <a:ext cx="6095999" cy="68553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6"/>
            <p:cNvPicPr>
              <a:picLocks noChangeAspect="1"/>
            </p:cNvPicPr>
            <p:nvPr userDrawn="1"/>
          </p:nvPicPr>
          <p:blipFill rotWithShape="1">
            <a:blip r:embed="rId2">
              <a:extLst>
                <a:ext uri="{28A0092B-C50C-407E-A947-70E740481C1C}">
                  <a14:useLocalDpi xmlns:a14="http://schemas.microsoft.com/office/drawing/2010/main" xmlns="" val="0"/>
                </a:ext>
              </a:extLst>
            </a:blip>
            <a:srcRect l="31914" r="996" b="970"/>
            <a:stretch/>
          </p:blipFill>
          <p:spPr bwMode="auto">
            <a:xfrm>
              <a:off x="5995570" y="2699"/>
              <a:ext cx="6196430" cy="68553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3" name="Title 3"/>
          <p:cNvSpPr>
            <a:spLocks noGrp="1"/>
          </p:cNvSpPr>
          <p:nvPr>
            <p:ph type="title" hasCustomPrompt="1"/>
          </p:nvPr>
        </p:nvSpPr>
        <p:spPr>
          <a:xfrm>
            <a:off x="1003221" y="2607983"/>
            <a:ext cx="10202835" cy="1642764"/>
          </a:xfrm>
          <a:prstGeom prst="rect">
            <a:avLst/>
          </a:prstGeom>
        </p:spPr>
        <p:txBody>
          <a:bodyPr/>
          <a:lstStyle>
            <a:lvl1pPr algn="ctr">
              <a:defRPr>
                <a:solidFill>
                  <a:schemeClr val="bg1"/>
                </a:solidFill>
              </a:defRPr>
            </a:lvl1pPr>
          </a:lstStyle>
          <a:p>
            <a:r>
              <a:rPr lang="en-US" dirty="0" smtClean="0"/>
              <a:t>Click to edit text</a:t>
            </a:r>
            <a:endParaRPr lang="en-US" dirty="0"/>
          </a:p>
        </p:txBody>
      </p:sp>
    </p:spTree>
    <p:extLst>
      <p:ext uri="{BB962C8B-B14F-4D97-AF65-F5344CB8AC3E}">
        <p14:creationId xmlns:p14="http://schemas.microsoft.com/office/powerpoint/2010/main" xmlns="" val="3532918062"/>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1_Custom Layout">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
            <a:ext cx="12192000" cy="6885329"/>
          </a:xfrm>
          <a:prstGeom prst="rect">
            <a:avLst/>
          </a:prstGeom>
        </p:spPr>
      </p:pic>
      <p:pic>
        <p:nvPicPr>
          <p:cNvPr id="14" name="Picture 13" descr="CWHA_logo_mark.png"/>
          <p:cNvPicPr>
            <a:picLocks noChangeAspect="1"/>
          </p:cNvPicPr>
          <p:nvPr/>
        </p:nvPicPr>
        <p:blipFill>
          <a:blip r:embed="rId3"/>
          <a:stretch>
            <a:fillRect/>
          </a:stretch>
        </p:blipFill>
        <p:spPr>
          <a:xfrm>
            <a:off x="8023688" y="2847952"/>
            <a:ext cx="4168312" cy="4030369"/>
          </a:xfrm>
          <a:prstGeom prst="rect">
            <a:avLst/>
          </a:prstGeom>
        </p:spPr>
      </p:pic>
      <p:sp>
        <p:nvSpPr>
          <p:cNvPr id="8" name="Title 1"/>
          <p:cNvSpPr>
            <a:spLocks noGrp="1"/>
          </p:cNvSpPr>
          <p:nvPr>
            <p:ph type="title" hasCustomPrompt="1"/>
          </p:nvPr>
        </p:nvSpPr>
        <p:spPr>
          <a:xfrm>
            <a:off x="829669" y="1966788"/>
            <a:ext cx="10363200" cy="1362075"/>
          </a:xfrm>
        </p:spPr>
        <p:txBody>
          <a:bodyPr anchor="b">
            <a:noAutofit/>
          </a:bodyPr>
          <a:lstStyle>
            <a:lvl1pPr algn="ctr">
              <a:defRPr sz="4300" b="0" i="0" cap="none" spc="0">
                <a:solidFill>
                  <a:schemeClr val="bg1"/>
                </a:solidFill>
                <a:latin typeface="Minion Pro" pitchFamily="18" charset="0"/>
                <a:cs typeface="Times New Roman"/>
              </a:defRPr>
            </a:lvl1pPr>
          </a:lstStyle>
          <a:p>
            <a:r>
              <a:rPr lang="en-US" dirty="0" smtClean="0"/>
              <a:t>Click to edit master title style</a:t>
            </a:r>
            <a:endParaRPr lang="en-US" dirty="0"/>
          </a:p>
        </p:txBody>
      </p:sp>
      <p:sp>
        <p:nvSpPr>
          <p:cNvPr id="9" name="Text Placeholder 2"/>
          <p:cNvSpPr>
            <a:spLocks noGrp="1"/>
          </p:cNvSpPr>
          <p:nvPr>
            <p:ph type="body" idx="1" hasCustomPrompt="1"/>
          </p:nvPr>
        </p:nvSpPr>
        <p:spPr>
          <a:xfrm>
            <a:off x="829669" y="3985212"/>
            <a:ext cx="10363200" cy="1500187"/>
          </a:xfrm>
        </p:spPr>
        <p:txBody>
          <a:bodyPr anchor="t">
            <a:normAutofit/>
          </a:bodyPr>
          <a:lstStyle>
            <a:lvl1pPr marL="0" indent="0" algn="ctr">
              <a:buNone/>
              <a:defRPr sz="5300" b="1" i="0">
                <a:solidFill>
                  <a:schemeClr val="bg1"/>
                </a:solidFill>
                <a:latin typeface="Minion Pro Cond" pitchFamily="18" charset="0"/>
                <a:cs typeface="Times New Roman"/>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dirty="0" smtClean="0"/>
              <a:t>Click to edit master text styles</a:t>
            </a:r>
          </a:p>
        </p:txBody>
      </p:sp>
      <p:pic>
        <p:nvPicPr>
          <p:cNvPr id="6" name="Picture 5"/>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1"/>
            <a:ext cx="12192000" cy="6868263"/>
          </a:xfrm>
          <a:prstGeom prst="rect">
            <a:avLst/>
          </a:prstGeom>
        </p:spPr>
      </p:pic>
      <p:pic>
        <p:nvPicPr>
          <p:cNvPr id="7" name="Picture 6" descr="CWHA_logo_mark.png"/>
          <p:cNvPicPr>
            <a:picLocks noChangeAspect="1"/>
          </p:cNvPicPr>
          <p:nvPr userDrawn="1"/>
        </p:nvPicPr>
        <p:blipFill>
          <a:blip r:embed="rId5">
            <a:extLst>
              <a:ext uri="{28A0092B-C50C-407E-A947-70E740481C1C}">
                <a14:useLocalDpi xmlns:a14="http://schemas.microsoft.com/office/drawing/2010/main" xmlns="" val="0"/>
              </a:ext>
            </a:extLst>
          </a:blip>
          <a:stretch>
            <a:fillRect/>
          </a:stretch>
        </p:blipFill>
        <p:spPr>
          <a:xfrm rot="10800000">
            <a:off x="1" y="0"/>
            <a:ext cx="4969527" cy="4713109"/>
          </a:xfrm>
          <a:prstGeom prst="rect">
            <a:avLst/>
          </a:prstGeom>
        </p:spPr>
      </p:pic>
    </p:spTree>
    <p:extLst>
      <p:ext uri="{BB962C8B-B14F-4D97-AF65-F5344CB8AC3E}">
        <p14:creationId xmlns:p14="http://schemas.microsoft.com/office/powerpoint/2010/main" xmlns="" val="305261862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0262"/>
            <a:ext cx="12192000" cy="6868263"/>
          </a:xfrm>
          <a:prstGeom prst="rect">
            <a:avLst/>
          </a:prstGeom>
        </p:spPr>
      </p:pic>
      <p:sp>
        <p:nvSpPr>
          <p:cNvPr id="8" name="Title 1"/>
          <p:cNvSpPr>
            <a:spLocks noGrp="1"/>
          </p:cNvSpPr>
          <p:nvPr>
            <p:ph type="title" hasCustomPrompt="1"/>
          </p:nvPr>
        </p:nvSpPr>
        <p:spPr>
          <a:xfrm>
            <a:off x="829669" y="1966788"/>
            <a:ext cx="10363200" cy="1362075"/>
          </a:xfrm>
        </p:spPr>
        <p:txBody>
          <a:bodyPr anchor="b">
            <a:noAutofit/>
          </a:bodyPr>
          <a:lstStyle>
            <a:lvl1pPr algn="ctr">
              <a:defRPr sz="4300" b="0" i="0" cap="none" spc="0">
                <a:solidFill>
                  <a:schemeClr val="bg1"/>
                </a:solidFill>
                <a:latin typeface="Minion Pro" pitchFamily="18" charset="0"/>
                <a:cs typeface="Times New Roman"/>
              </a:defRPr>
            </a:lvl1pPr>
          </a:lstStyle>
          <a:p>
            <a:r>
              <a:rPr lang="en-US" dirty="0" smtClean="0"/>
              <a:t>Click to edit master title style</a:t>
            </a:r>
            <a:endParaRPr lang="en-US" dirty="0"/>
          </a:p>
        </p:txBody>
      </p:sp>
      <p:sp>
        <p:nvSpPr>
          <p:cNvPr id="9" name="Text Placeholder 2"/>
          <p:cNvSpPr>
            <a:spLocks noGrp="1"/>
          </p:cNvSpPr>
          <p:nvPr>
            <p:ph type="body" idx="1" hasCustomPrompt="1"/>
          </p:nvPr>
        </p:nvSpPr>
        <p:spPr>
          <a:xfrm>
            <a:off x="829669" y="3985212"/>
            <a:ext cx="10363200" cy="1500187"/>
          </a:xfrm>
        </p:spPr>
        <p:txBody>
          <a:bodyPr anchor="t">
            <a:normAutofit/>
          </a:bodyPr>
          <a:lstStyle>
            <a:lvl1pPr marL="0" indent="0" algn="ctr">
              <a:buNone/>
              <a:defRPr sz="5300" b="1" i="0">
                <a:solidFill>
                  <a:schemeClr val="bg1"/>
                </a:solidFill>
                <a:latin typeface="Minion Pro Cond" pitchFamily="18" charset="0"/>
                <a:cs typeface="Times New Roman"/>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dirty="0" smtClean="0"/>
              <a:t>Click to edit master text styles</a:t>
            </a:r>
          </a:p>
        </p:txBody>
      </p:sp>
      <p:pic>
        <p:nvPicPr>
          <p:cNvPr id="12" name="Picture 11" descr="CWHA_logo_mark.png"/>
          <p:cNvPicPr>
            <a:picLocks noChangeAspect="1"/>
          </p:cNvPicPr>
          <p:nvPr/>
        </p:nvPicPr>
        <p:blipFill>
          <a:blip r:embed="rId3"/>
          <a:stretch>
            <a:fillRect/>
          </a:stretch>
        </p:blipFill>
        <p:spPr>
          <a:xfrm>
            <a:off x="8023688" y="2827632"/>
            <a:ext cx="4168312" cy="4030369"/>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1" y="1"/>
            <a:ext cx="12192000" cy="6885329"/>
          </a:xfrm>
          <a:prstGeom prst="rect">
            <a:avLst/>
          </a:prstGeom>
        </p:spPr>
      </p:pic>
    </p:spTree>
    <p:extLst>
      <p:ext uri="{BB962C8B-B14F-4D97-AF65-F5344CB8AC3E}">
        <p14:creationId xmlns:p14="http://schemas.microsoft.com/office/powerpoint/2010/main" xmlns="" val="250119439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3_Custom Layout_Orange">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12192000" cy="6858000"/>
          </a:xfrm>
          <a:prstGeom prst="rect">
            <a:avLst/>
          </a:prstGeom>
        </p:spPr>
      </p:pic>
      <p:sp>
        <p:nvSpPr>
          <p:cNvPr id="12" name="Title 1"/>
          <p:cNvSpPr>
            <a:spLocks noGrp="1"/>
          </p:cNvSpPr>
          <p:nvPr>
            <p:ph type="title" hasCustomPrompt="1"/>
          </p:nvPr>
        </p:nvSpPr>
        <p:spPr>
          <a:xfrm>
            <a:off x="829669" y="1966788"/>
            <a:ext cx="10363200" cy="1362075"/>
          </a:xfrm>
        </p:spPr>
        <p:txBody>
          <a:bodyPr anchor="b">
            <a:noAutofit/>
          </a:bodyPr>
          <a:lstStyle>
            <a:lvl1pPr algn="ctr">
              <a:defRPr sz="4300" b="0" i="0" cap="none" spc="0">
                <a:solidFill>
                  <a:schemeClr val="bg1"/>
                </a:solidFill>
                <a:latin typeface="Minion Pro" pitchFamily="18" charset="0"/>
                <a:cs typeface="Times New Roman"/>
              </a:defRPr>
            </a:lvl1pPr>
          </a:lstStyle>
          <a:p>
            <a:r>
              <a:rPr lang="en-US" dirty="0" smtClean="0"/>
              <a:t>Click to edit master title style</a:t>
            </a:r>
            <a:endParaRPr lang="en-US" dirty="0"/>
          </a:p>
        </p:txBody>
      </p:sp>
      <p:sp>
        <p:nvSpPr>
          <p:cNvPr id="13" name="Text Placeholder 2"/>
          <p:cNvSpPr>
            <a:spLocks noGrp="1"/>
          </p:cNvSpPr>
          <p:nvPr>
            <p:ph type="body" idx="1" hasCustomPrompt="1"/>
          </p:nvPr>
        </p:nvSpPr>
        <p:spPr>
          <a:xfrm>
            <a:off x="829669" y="3991153"/>
            <a:ext cx="10363200" cy="1500187"/>
          </a:xfrm>
        </p:spPr>
        <p:txBody>
          <a:bodyPr anchor="t">
            <a:normAutofit/>
          </a:bodyPr>
          <a:lstStyle>
            <a:lvl1pPr marL="0" indent="0" algn="ctr">
              <a:buNone/>
              <a:defRPr sz="5300" b="1" i="0">
                <a:solidFill>
                  <a:schemeClr val="bg1"/>
                </a:solidFill>
                <a:latin typeface="Minion Pro Cond" pitchFamily="18" charset="0"/>
                <a:cs typeface="Times New Roman"/>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dirty="0" smtClean="0"/>
              <a:t>Click to edit master text styles</a:t>
            </a:r>
          </a:p>
        </p:txBody>
      </p:sp>
      <p:pic>
        <p:nvPicPr>
          <p:cNvPr id="10" name="Picture 9" descr="CWHA_logo_mark.png"/>
          <p:cNvPicPr>
            <a:picLocks noChangeAspect="1"/>
          </p:cNvPicPr>
          <p:nvPr/>
        </p:nvPicPr>
        <p:blipFill>
          <a:blip r:embed="rId3"/>
          <a:stretch>
            <a:fillRect/>
          </a:stretch>
        </p:blipFill>
        <p:spPr>
          <a:xfrm>
            <a:off x="8023688" y="2827632"/>
            <a:ext cx="4168312" cy="4030369"/>
          </a:xfrm>
          <a:prstGeom prst="rect">
            <a:avLst/>
          </a:prstGeom>
        </p:spPr>
      </p:pic>
    </p:spTree>
    <p:extLst>
      <p:ext uri="{BB962C8B-B14F-4D97-AF65-F5344CB8AC3E}">
        <p14:creationId xmlns:p14="http://schemas.microsoft.com/office/powerpoint/2010/main" xmlns="" val="2925636417"/>
      </p:ext>
    </p:extLst>
  </p:cSld>
  <p:clrMapOvr>
    <a:masterClrMapping/>
  </p:clrMapOvr>
  <p:timing>
    <p:tnLst>
      <p:par>
        <p:cTn id="1" dur="indefinite" restart="never" nodeType="tmRoot"/>
      </p:par>
    </p:tnLst>
  </p:timing>
  <p:hf hdr="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4_Custom Layout_Purple">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12192000" cy="6858000"/>
          </a:xfrm>
          <a:prstGeom prst="rect">
            <a:avLst/>
          </a:prstGeom>
        </p:spPr>
      </p:pic>
      <p:sp>
        <p:nvSpPr>
          <p:cNvPr id="12" name="Title 1"/>
          <p:cNvSpPr>
            <a:spLocks noGrp="1"/>
          </p:cNvSpPr>
          <p:nvPr>
            <p:ph type="title" hasCustomPrompt="1"/>
          </p:nvPr>
        </p:nvSpPr>
        <p:spPr>
          <a:xfrm>
            <a:off x="829669" y="1966788"/>
            <a:ext cx="10363200" cy="1362075"/>
          </a:xfrm>
        </p:spPr>
        <p:txBody>
          <a:bodyPr anchor="b">
            <a:noAutofit/>
          </a:bodyPr>
          <a:lstStyle>
            <a:lvl1pPr algn="ctr">
              <a:defRPr sz="4300" b="0" i="0" cap="none" spc="0">
                <a:solidFill>
                  <a:schemeClr val="bg1"/>
                </a:solidFill>
                <a:latin typeface="Minion Pro" pitchFamily="18" charset="0"/>
                <a:cs typeface="Times New Roman"/>
              </a:defRPr>
            </a:lvl1pPr>
          </a:lstStyle>
          <a:p>
            <a:r>
              <a:rPr lang="en-US" dirty="0" smtClean="0"/>
              <a:t>Click to edit master title style</a:t>
            </a:r>
            <a:endParaRPr lang="en-US" dirty="0"/>
          </a:p>
        </p:txBody>
      </p:sp>
      <p:sp>
        <p:nvSpPr>
          <p:cNvPr id="13" name="Text Placeholder 2"/>
          <p:cNvSpPr>
            <a:spLocks noGrp="1"/>
          </p:cNvSpPr>
          <p:nvPr>
            <p:ph type="body" idx="1" hasCustomPrompt="1"/>
          </p:nvPr>
        </p:nvSpPr>
        <p:spPr>
          <a:xfrm>
            <a:off x="829669" y="3991153"/>
            <a:ext cx="10363200" cy="1500187"/>
          </a:xfrm>
        </p:spPr>
        <p:txBody>
          <a:bodyPr anchor="t">
            <a:normAutofit/>
          </a:bodyPr>
          <a:lstStyle>
            <a:lvl1pPr marL="0" indent="0" algn="ctr">
              <a:buNone/>
              <a:defRPr sz="5300" b="1" i="0">
                <a:solidFill>
                  <a:schemeClr val="bg1"/>
                </a:solidFill>
                <a:latin typeface="Minion Pro Cond" pitchFamily="18" charset="0"/>
                <a:cs typeface="Times New Roman"/>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dirty="0" smtClean="0"/>
              <a:t>Click to edit master text styles</a:t>
            </a:r>
          </a:p>
        </p:txBody>
      </p:sp>
      <p:pic>
        <p:nvPicPr>
          <p:cNvPr id="7" name="Picture 6" descr="CWHA_logo_mark.png"/>
          <p:cNvPicPr>
            <a:picLocks noChangeAspect="1"/>
          </p:cNvPicPr>
          <p:nvPr/>
        </p:nvPicPr>
        <p:blipFill>
          <a:blip r:embed="rId3"/>
          <a:stretch>
            <a:fillRect/>
          </a:stretch>
        </p:blipFill>
        <p:spPr>
          <a:xfrm>
            <a:off x="8023688" y="2827632"/>
            <a:ext cx="4168312" cy="4030369"/>
          </a:xfrm>
          <a:prstGeom prst="rect">
            <a:avLst/>
          </a:prstGeom>
        </p:spPr>
      </p:pic>
    </p:spTree>
    <p:extLst>
      <p:ext uri="{BB962C8B-B14F-4D97-AF65-F5344CB8AC3E}">
        <p14:creationId xmlns:p14="http://schemas.microsoft.com/office/powerpoint/2010/main" xmlns="" val="3366692536"/>
      </p:ext>
    </p:extLst>
  </p:cSld>
  <p:clrMapOvr>
    <a:masterClrMapping/>
  </p:clrMapOvr>
  <p:timing>
    <p:tnLst>
      <p:par>
        <p:cTn id="1" dur="indefinite" restart="never" nodeType="tmRoot"/>
      </p:par>
    </p:tnLst>
  </p:timing>
  <p:hf hdr="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5_Custom Layout_Green">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12192000" cy="6858000"/>
          </a:xfrm>
          <a:prstGeom prst="rect">
            <a:avLst/>
          </a:prstGeom>
        </p:spPr>
      </p:pic>
      <p:sp>
        <p:nvSpPr>
          <p:cNvPr id="12" name="Title 1"/>
          <p:cNvSpPr>
            <a:spLocks noGrp="1"/>
          </p:cNvSpPr>
          <p:nvPr>
            <p:ph type="title" hasCustomPrompt="1"/>
          </p:nvPr>
        </p:nvSpPr>
        <p:spPr>
          <a:xfrm>
            <a:off x="829669" y="1966788"/>
            <a:ext cx="10363200" cy="1362075"/>
          </a:xfrm>
        </p:spPr>
        <p:txBody>
          <a:bodyPr anchor="b">
            <a:noAutofit/>
          </a:bodyPr>
          <a:lstStyle>
            <a:lvl1pPr algn="ctr">
              <a:defRPr sz="4300" b="0" i="0" cap="none" spc="0">
                <a:solidFill>
                  <a:schemeClr val="bg1"/>
                </a:solidFill>
                <a:latin typeface="Minion Pro" pitchFamily="18" charset="0"/>
                <a:cs typeface="Times New Roman"/>
              </a:defRPr>
            </a:lvl1pPr>
          </a:lstStyle>
          <a:p>
            <a:r>
              <a:rPr lang="en-US" dirty="0" smtClean="0"/>
              <a:t>Click to edit master title style</a:t>
            </a:r>
            <a:endParaRPr lang="en-US" dirty="0"/>
          </a:p>
        </p:txBody>
      </p:sp>
      <p:sp>
        <p:nvSpPr>
          <p:cNvPr id="13" name="Text Placeholder 2"/>
          <p:cNvSpPr>
            <a:spLocks noGrp="1"/>
          </p:cNvSpPr>
          <p:nvPr>
            <p:ph type="body" idx="1" hasCustomPrompt="1"/>
          </p:nvPr>
        </p:nvSpPr>
        <p:spPr>
          <a:xfrm>
            <a:off x="829669" y="3991153"/>
            <a:ext cx="10363200" cy="1500187"/>
          </a:xfrm>
        </p:spPr>
        <p:txBody>
          <a:bodyPr anchor="t">
            <a:normAutofit/>
          </a:bodyPr>
          <a:lstStyle>
            <a:lvl1pPr marL="0" indent="0" algn="ctr">
              <a:buNone/>
              <a:defRPr sz="5300" b="1" i="0">
                <a:solidFill>
                  <a:schemeClr val="bg1"/>
                </a:solidFill>
                <a:latin typeface="Minion Pro Cond" pitchFamily="18" charset="0"/>
                <a:cs typeface="Times New Roman"/>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dirty="0" smtClean="0"/>
              <a:t>Click to edit master text styles</a:t>
            </a:r>
          </a:p>
        </p:txBody>
      </p:sp>
      <p:pic>
        <p:nvPicPr>
          <p:cNvPr id="7" name="Picture 6" descr="CWHA_logo_mark.png"/>
          <p:cNvPicPr>
            <a:picLocks noChangeAspect="1"/>
          </p:cNvPicPr>
          <p:nvPr/>
        </p:nvPicPr>
        <p:blipFill>
          <a:blip r:embed="rId3"/>
          <a:stretch>
            <a:fillRect/>
          </a:stretch>
        </p:blipFill>
        <p:spPr>
          <a:xfrm>
            <a:off x="8023688" y="2827632"/>
            <a:ext cx="4168312" cy="4030369"/>
          </a:xfrm>
          <a:prstGeom prst="rect">
            <a:avLst/>
          </a:prstGeom>
        </p:spPr>
      </p:pic>
    </p:spTree>
    <p:extLst>
      <p:ext uri="{BB962C8B-B14F-4D97-AF65-F5344CB8AC3E}">
        <p14:creationId xmlns:p14="http://schemas.microsoft.com/office/powerpoint/2010/main" xmlns="" val="580322037"/>
      </p:ext>
    </p:extLst>
  </p:cSld>
  <p:clrMapOvr>
    <a:masterClrMapping/>
  </p:clrMapOvr>
  <p:timing>
    <p:tnLst>
      <p:par>
        <p:cTn id="1" dur="indefinite" restart="never" nodeType="tmRoot"/>
      </p:par>
    </p:tnLst>
  </p:timing>
  <p:hf hdr="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Burst Backgroun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
            <a:ext cx="12192000" cy="6885329"/>
          </a:xfrm>
          <a:prstGeom prst="rect">
            <a:avLst/>
          </a:prstGeom>
        </p:spPr>
      </p:pic>
      <p:pic>
        <p:nvPicPr>
          <p:cNvPr id="5" name="Picture 4" descr="Overview Slide_CommonWell.png"/>
          <p:cNvPicPr>
            <a:picLocks noChangeAspect="1"/>
          </p:cNvPicPr>
          <p:nvPr/>
        </p:nvPicPr>
        <p:blipFill>
          <a:blip r:embed="rId3"/>
          <a:stretch>
            <a:fillRect/>
          </a:stretch>
        </p:blipFill>
        <p:spPr>
          <a:xfrm>
            <a:off x="0" y="0"/>
            <a:ext cx="12192000" cy="6864096"/>
          </a:xfrm>
          <a:prstGeom prst="rect">
            <a:avLst/>
          </a:prstGeom>
        </p:spPr>
      </p:pic>
      <p:sp>
        <p:nvSpPr>
          <p:cNvPr id="4" name="Title 1"/>
          <p:cNvSpPr>
            <a:spLocks noGrp="1"/>
          </p:cNvSpPr>
          <p:nvPr>
            <p:ph type="title" hasCustomPrompt="1"/>
          </p:nvPr>
        </p:nvSpPr>
        <p:spPr>
          <a:xfrm>
            <a:off x="829669" y="1966788"/>
            <a:ext cx="10363200" cy="1362075"/>
          </a:xfrm>
        </p:spPr>
        <p:txBody>
          <a:bodyPr anchor="b">
            <a:noAutofit/>
          </a:bodyPr>
          <a:lstStyle>
            <a:lvl1pPr algn="ctr">
              <a:defRPr sz="4300" b="0" i="0" cap="none" spc="0">
                <a:solidFill>
                  <a:schemeClr val="bg1"/>
                </a:solidFill>
                <a:latin typeface="Minion Pro" pitchFamily="18" charset="0"/>
                <a:cs typeface="Times New Roman"/>
              </a:defRPr>
            </a:lvl1pPr>
          </a:lstStyle>
          <a:p>
            <a:r>
              <a:rPr lang="en-US" dirty="0" smtClean="0"/>
              <a:t>Click to edit master title style</a:t>
            </a:r>
            <a:endParaRPr lang="en-US" dirty="0"/>
          </a:p>
        </p:txBody>
      </p:sp>
      <p:sp>
        <p:nvSpPr>
          <p:cNvPr id="7" name="Text Placeholder 2"/>
          <p:cNvSpPr>
            <a:spLocks noGrp="1"/>
          </p:cNvSpPr>
          <p:nvPr>
            <p:ph type="body" idx="1" hasCustomPrompt="1"/>
          </p:nvPr>
        </p:nvSpPr>
        <p:spPr>
          <a:xfrm>
            <a:off x="829669" y="3991153"/>
            <a:ext cx="10363200" cy="1500187"/>
          </a:xfrm>
        </p:spPr>
        <p:txBody>
          <a:bodyPr anchor="t">
            <a:normAutofit/>
          </a:bodyPr>
          <a:lstStyle>
            <a:lvl1pPr marL="0" indent="0" algn="ctr">
              <a:buNone/>
              <a:defRPr sz="5300" b="1" i="0">
                <a:solidFill>
                  <a:schemeClr val="bg1"/>
                </a:solidFill>
                <a:latin typeface="Minion Pro Cond" pitchFamily="18" charset="0"/>
                <a:cs typeface="Times New Roman"/>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dirty="0" smtClean="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1"/>
            <a:ext cx="12192000" cy="6885329"/>
          </a:xfrm>
          <a:prstGeom prst="rect">
            <a:avLst/>
          </a:prstGeom>
        </p:spPr>
      </p:pic>
      <p:pic>
        <p:nvPicPr>
          <p:cNvPr id="9" name="Picture 8" descr="Overview Slide_CommonWell.png"/>
          <p:cNvPicPr>
            <a:picLocks noChangeAspect="1"/>
          </p:cNvPicPr>
          <p:nvPr userDrawn="1"/>
        </p:nvPicPr>
        <p:blipFill>
          <a:blip r:embed="rId3"/>
          <a:stretch>
            <a:fillRect/>
          </a:stretch>
        </p:blipFill>
        <p:spPr>
          <a:xfrm>
            <a:off x="5414" y="0"/>
            <a:ext cx="12181173" cy="6858000"/>
          </a:xfrm>
          <a:prstGeom prst="rect">
            <a:avLst/>
          </a:prstGeom>
        </p:spPr>
      </p:pic>
    </p:spTree>
    <p:extLst>
      <p:ext uri="{BB962C8B-B14F-4D97-AF65-F5344CB8AC3E}">
        <p14:creationId xmlns:p14="http://schemas.microsoft.com/office/powerpoint/2010/main" xmlns="" val="180368117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7"/>
            <a:ext cx="10363200" cy="697627"/>
          </a:xfrm>
        </p:spPr>
        <p:txBody>
          <a:bodyPr/>
          <a:lstStyle>
            <a:lvl1pPr>
              <a:defRPr baseline="0">
                <a:latin typeface="Franklin Gothic Demi Cond"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124124244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1"/>
            <a:ext cx="12192000" cy="6885329"/>
          </a:xfrm>
          <a:prstGeom prst="rect">
            <a:avLst/>
          </a:prstGeom>
        </p:spPr>
      </p:pic>
      <p:pic>
        <p:nvPicPr>
          <p:cNvPr id="11" name="Picture 10" descr="CWHA_logo_mark.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7222474" y="2155152"/>
            <a:ext cx="4969527" cy="4713109"/>
          </a:xfrm>
          <a:prstGeom prst="rect">
            <a:avLst/>
          </a:prstGeom>
        </p:spPr>
      </p:pic>
      <p:sp>
        <p:nvSpPr>
          <p:cNvPr id="12" name="Title 1"/>
          <p:cNvSpPr>
            <a:spLocks noGrp="1"/>
          </p:cNvSpPr>
          <p:nvPr>
            <p:ph type="title"/>
          </p:nvPr>
        </p:nvSpPr>
        <p:spPr>
          <a:xfrm>
            <a:off x="829669" y="1966788"/>
            <a:ext cx="10363200" cy="1362075"/>
          </a:xfrm>
        </p:spPr>
        <p:txBody>
          <a:bodyPr anchor="b">
            <a:noAutofit/>
          </a:bodyPr>
          <a:lstStyle>
            <a:lvl1pPr algn="ctr">
              <a:defRPr sz="4300" b="0" i="0" cap="none" spc="0">
                <a:solidFill>
                  <a:schemeClr val="bg1"/>
                </a:solidFill>
                <a:latin typeface="Minion Pro" pitchFamily="18" charset="0"/>
                <a:cs typeface="Times New Roman"/>
              </a:defRPr>
            </a:lvl1pPr>
          </a:lstStyle>
          <a:p>
            <a:r>
              <a:rPr lang="en-US" dirty="0" smtClean="0"/>
              <a:t>Click to edit Master title style</a:t>
            </a:r>
            <a:endParaRPr lang="en-US" dirty="0"/>
          </a:p>
        </p:txBody>
      </p:sp>
      <p:sp>
        <p:nvSpPr>
          <p:cNvPr id="13" name="Text Placeholder 2"/>
          <p:cNvSpPr>
            <a:spLocks noGrp="1"/>
          </p:cNvSpPr>
          <p:nvPr>
            <p:ph type="body" idx="1"/>
          </p:nvPr>
        </p:nvSpPr>
        <p:spPr>
          <a:xfrm>
            <a:off x="829669" y="3991153"/>
            <a:ext cx="10363200" cy="1500187"/>
          </a:xfrm>
        </p:spPr>
        <p:txBody>
          <a:bodyPr anchor="t">
            <a:normAutofit/>
          </a:bodyPr>
          <a:lstStyle>
            <a:lvl1pPr marL="0" indent="0" algn="ctr">
              <a:buNone/>
              <a:defRPr sz="5300" b="1" i="0">
                <a:solidFill>
                  <a:schemeClr val="bg1"/>
                </a:solidFill>
                <a:latin typeface="Minion Pro Cond" pitchFamily="18" charset="0"/>
                <a:cs typeface="Times New Roman"/>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xmlns="" val="340729867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5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1"/>
            <a:ext cx="12192000" cy="6885329"/>
          </a:xfrm>
          <a:prstGeom prst="rect">
            <a:avLst/>
          </a:prstGeom>
        </p:spPr>
      </p:pic>
      <p:sp>
        <p:nvSpPr>
          <p:cNvPr id="12" name="Title 1"/>
          <p:cNvSpPr>
            <a:spLocks noGrp="1"/>
          </p:cNvSpPr>
          <p:nvPr>
            <p:ph type="title"/>
          </p:nvPr>
        </p:nvSpPr>
        <p:spPr>
          <a:xfrm>
            <a:off x="829669" y="1966788"/>
            <a:ext cx="10363200" cy="1362075"/>
          </a:xfrm>
        </p:spPr>
        <p:txBody>
          <a:bodyPr anchor="b">
            <a:noAutofit/>
          </a:bodyPr>
          <a:lstStyle>
            <a:lvl1pPr algn="ctr">
              <a:defRPr sz="4300" b="0" i="0" cap="none" spc="0">
                <a:solidFill>
                  <a:schemeClr val="bg1"/>
                </a:solidFill>
                <a:latin typeface="Minion Pro" pitchFamily="18" charset="0"/>
                <a:cs typeface="Times New Roman"/>
              </a:defRPr>
            </a:lvl1pPr>
          </a:lstStyle>
          <a:p>
            <a:r>
              <a:rPr lang="en-US" dirty="0" smtClean="0"/>
              <a:t>Click to edit Master title style</a:t>
            </a:r>
            <a:endParaRPr lang="en-US" dirty="0"/>
          </a:p>
        </p:txBody>
      </p:sp>
      <p:sp>
        <p:nvSpPr>
          <p:cNvPr id="13" name="Text Placeholder 2"/>
          <p:cNvSpPr>
            <a:spLocks noGrp="1"/>
          </p:cNvSpPr>
          <p:nvPr>
            <p:ph type="body" idx="1"/>
          </p:nvPr>
        </p:nvSpPr>
        <p:spPr>
          <a:xfrm>
            <a:off x="829669" y="3991153"/>
            <a:ext cx="10363200" cy="1500187"/>
          </a:xfrm>
        </p:spPr>
        <p:txBody>
          <a:bodyPr anchor="t">
            <a:normAutofit/>
          </a:bodyPr>
          <a:lstStyle>
            <a:lvl1pPr marL="0" indent="0" algn="ctr">
              <a:buNone/>
              <a:defRPr sz="5300" b="1" i="0">
                <a:solidFill>
                  <a:schemeClr val="bg1"/>
                </a:solidFill>
                <a:latin typeface="Minion Pro Cond" pitchFamily="18" charset="0"/>
                <a:cs typeface="Times New Roman"/>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dirty="0" smtClean="0"/>
              <a:t>Click to edit Master text styles</a:t>
            </a:r>
          </a:p>
        </p:txBody>
      </p:sp>
      <p:pic>
        <p:nvPicPr>
          <p:cNvPr id="6" name="Picture 5" descr="CWHA_logo_mark.png"/>
          <p:cNvPicPr>
            <a:picLocks noChangeAspect="1"/>
          </p:cNvPicPr>
          <p:nvPr userDrawn="1"/>
        </p:nvPicPr>
        <p:blipFill>
          <a:blip r:embed="rId3"/>
          <a:stretch>
            <a:fillRect/>
          </a:stretch>
        </p:blipFill>
        <p:spPr>
          <a:xfrm>
            <a:off x="8023688" y="2827632"/>
            <a:ext cx="4168312" cy="4030369"/>
          </a:xfrm>
          <a:prstGeom prst="rect">
            <a:avLst/>
          </a:prstGeom>
        </p:spPr>
      </p:pic>
    </p:spTree>
    <p:extLst>
      <p:ext uri="{BB962C8B-B14F-4D97-AF65-F5344CB8AC3E}">
        <p14:creationId xmlns:p14="http://schemas.microsoft.com/office/powerpoint/2010/main" xmlns="" val="411354304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1"/>
            <a:ext cx="12192000" cy="6885329"/>
          </a:xfrm>
          <a:prstGeom prst="rect">
            <a:avLst/>
          </a:prstGeom>
        </p:spPr>
      </p:pic>
      <p:sp>
        <p:nvSpPr>
          <p:cNvPr id="12" name="Title 1"/>
          <p:cNvSpPr>
            <a:spLocks noGrp="1"/>
          </p:cNvSpPr>
          <p:nvPr>
            <p:ph type="title"/>
          </p:nvPr>
        </p:nvSpPr>
        <p:spPr>
          <a:xfrm>
            <a:off x="829669" y="1966788"/>
            <a:ext cx="10363200" cy="1362075"/>
          </a:xfrm>
        </p:spPr>
        <p:txBody>
          <a:bodyPr anchor="b">
            <a:noAutofit/>
          </a:bodyPr>
          <a:lstStyle>
            <a:lvl1pPr algn="ctr">
              <a:defRPr sz="4300" b="0" i="0" cap="none" spc="0">
                <a:solidFill>
                  <a:schemeClr val="bg1"/>
                </a:solidFill>
                <a:latin typeface="Minion Pro" pitchFamily="18" charset="0"/>
                <a:cs typeface="Times New Roman"/>
              </a:defRPr>
            </a:lvl1pPr>
          </a:lstStyle>
          <a:p>
            <a:r>
              <a:rPr lang="en-US" dirty="0" smtClean="0"/>
              <a:t>Click to edit Master title style</a:t>
            </a:r>
            <a:endParaRPr lang="en-US" dirty="0"/>
          </a:p>
        </p:txBody>
      </p:sp>
      <p:sp>
        <p:nvSpPr>
          <p:cNvPr id="13" name="Text Placeholder 2"/>
          <p:cNvSpPr>
            <a:spLocks noGrp="1"/>
          </p:cNvSpPr>
          <p:nvPr>
            <p:ph type="body" idx="1"/>
          </p:nvPr>
        </p:nvSpPr>
        <p:spPr>
          <a:xfrm>
            <a:off x="829669" y="3991153"/>
            <a:ext cx="10363200" cy="1500187"/>
          </a:xfrm>
        </p:spPr>
        <p:txBody>
          <a:bodyPr anchor="t">
            <a:normAutofit/>
          </a:bodyPr>
          <a:lstStyle>
            <a:lvl1pPr marL="0" indent="0" algn="ctr">
              <a:buNone/>
              <a:defRPr sz="5300" b="1" i="0">
                <a:solidFill>
                  <a:schemeClr val="bg1"/>
                </a:solidFill>
                <a:latin typeface="Minion Pro Cond" pitchFamily="18" charset="0"/>
                <a:cs typeface="Times New Roman"/>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xmlns="" val="12189093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rimary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Text Placeholder 2"/>
          <p:cNvSpPr>
            <a:spLocks noGrp="1"/>
          </p:cNvSpPr>
          <p:nvPr>
            <p:ph idx="1"/>
          </p:nvPr>
        </p:nvSpPr>
        <p:spPr>
          <a:xfrm>
            <a:off x="420945" y="1280164"/>
            <a:ext cx="10515600" cy="4528969"/>
          </a:xfrm>
          <a:prstGeom prst="rect">
            <a:avLst/>
          </a:prstGeom>
        </p:spPr>
        <p:txBody>
          <a:bodyPr vert="horz" lIns="91436" tIns="45718" rIns="91436" bIns="45718" rtlCol="0">
            <a:normAutofit/>
          </a:bodyPr>
          <a:lstStyle>
            <a:lvl5pPr marL="2057298" indent="-228589">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813240709"/>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Burst Backgroun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1"/>
            <a:ext cx="12192000" cy="6885329"/>
          </a:xfrm>
          <a:prstGeom prst="rect">
            <a:avLst/>
          </a:prstGeom>
        </p:spPr>
      </p:pic>
      <p:pic>
        <p:nvPicPr>
          <p:cNvPr id="5" name="Picture 4" descr="Overview Slide_CommonWell.png"/>
          <p:cNvPicPr>
            <a:picLocks noChangeAspect="1"/>
          </p:cNvPicPr>
          <p:nvPr userDrawn="1"/>
        </p:nvPicPr>
        <p:blipFill>
          <a:blip r:embed="rId3"/>
          <a:stretch>
            <a:fillRect/>
          </a:stretch>
        </p:blipFill>
        <p:spPr>
          <a:xfrm>
            <a:off x="5414" y="0"/>
            <a:ext cx="12181173" cy="6858000"/>
          </a:xfrm>
          <a:prstGeom prst="rect">
            <a:avLst/>
          </a:prstGeom>
        </p:spPr>
      </p:pic>
      <p:sp>
        <p:nvSpPr>
          <p:cNvPr id="4" name="Title 1"/>
          <p:cNvSpPr>
            <a:spLocks noGrp="1"/>
          </p:cNvSpPr>
          <p:nvPr>
            <p:ph type="title"/>
          </p:nvPr>
        </p:nvSpPr>
        <p:spPr>
          <a:xfrm>
            <a:off x="829669" y="1966788"/>
            <a:ext cx="10363200" cy="1362075"/>
          </a:xfrm>
        </p:spPr>
        <p:txBody>
          <a:bodyPr anchor="b">
            <a:noAutofit/>
          </a:bodyPr>
          <a:lstStyle>
            <a:lvl1pPr algn="ctr">
              <a:defRPr sz="4300" b="0" i="0" cap="none" spc="0">
                <a:solidFill>
                  <a:schemeClr val="bg1"/>
                </a:solidFill>
                <a:latin typeface="Minion Pro" pitchFamily="18" charset="0"/>
                <a:cs typeface="Times New Roman"/>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829669" y="3991153"/>
            <a:ext cx="10363200" cy="1500187"/>
          </a:xfrm>
        </p:spPr>
        <p:txBody>
          <a:bodyPr anchor="t">
            <a:normAutofit/>
          </a:bodyPr>
          <a:lstStyle>
            <a:lvl1pPr marL="0" indent="0" algn="ctr">
              <a:buNone/>
              <a:defRPr sz="5300" b="1" i="0">
                <a:solidFill>
                  <a:schemeClr val="bg1"/>
                </a:solidFill>
                <a:latin typeface="Minion Pro Cond" pitchFamily="18" charset="0"/>
                <a:cs typeface="Times New Roman"/>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xmlns="" val="177724375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1"/>
            <a:ext cx="12192000" cy="6868263"/>
          </a:xfrm>
          <a:prstGeom prst="rect">
            <a:avLst/>
          </a:prstGeom>
        </p:spPr>
      </p:pic>
      <p:pic>
        <p:nvPicPr>
          <p:cNvPr id="7" name="Picture 6" descr="CWHA_logo_mark.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rot="10800000">
            <a:off x="1" y="0"/>
            <a:ext cx="4969527" cy="4713109"/>
          </a:xfrm>
          <a:prstGeom prst="rect">
            <a:avLst/>
          </a:prstGeom>
        </p:spPr>
      </p:pic>
      <p:sp>
        <p:nvSpPr>
          <p:cNvPr id="8" name="Title 1"/>
          <p:cNvSpPr>
            <a:spLocks noGrp="1"/>
          </p:cNvSpPr>
          <p:nvPr>
            <p:ph type="title"/>
          </p:nvPr>
        </p:nvSpPr>
        <p:spPr>
          <a:xfrm>
            <a:off x="829669" y="1966788"/>
            <a:ext cx="10363200" cy="1362075"/>
          </a:xfrm>
        </p:spPr>
        <p:txBody>
          <a:bodyPr anchor="b">
            <a:noAutofit/>
          </a:bodyPr>
          <a:lstStyle>
            <a:lvl1pPr algn="ctr">
              <a:defRPr sz="4300" b="0" i="0" cap="none" spc="0">
                <a:solidFill>
                  <a:schemeClr val="bg1"/>
                </a:solidFill>
                <a:latin typeface="Minion Pro" pitchFamily="18" charset="0"/>
                <a:cs typeface="Times New Roman"/>
              </a:defRPr>
            </a:lvl1pPr>
          </a:lstStyle>
          <a:p>
            <a:r>
              <a:rPr lang="en-US" dirty="0" smtClean="0"/>
              <a:t>Click to edit Master title style</a:t>
            </a:r>
            <a:endParaRPr lang="en-US" dirty="0"/>
          </a:p>
        </p:txBody>
      </p:sp>
      <p:sp>
        <p:nvSpPr>
          <p:cNvPr id="9" name="Text Placeholder 2"/>
          <p:cNvSpPr>
            <a:spLocks noGrp="1"/>
          </p:cNvSpPr>
          <p:nvPr>
            <p:ph type="body" idx="1"/>
          </p:nvPr>
        </p:nvSpPr>
        <p:spPr>
          <a:xfrm>
            <a:off x="829669" y="3985212"/>
            <a:ext cx="10363200" cy="1500187"/>
          </a:xfrm>
        </p:spPr>
        <p:txBody>
          <a:bodyPr anchor="t">
            <a:normAutofit/>
          </a:bodyPr>
          <a:lstStyle>
            <a:lvl1pPr marL="0" indent="0" algn="ctr">
              <a:buNone/>
              <a:defRPr sz="5300" b="1" i="0">
                <a:solidFill>
                  <a:schemeClr val="bg1"/>
                </a:solidFill>
                <a:latin typeface="Minion Pro Cond" pitchFamily="18" charset="0"/>
                <a:cs typeface="Times New Roman"/>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xmlns="" val="270408885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993339458"/>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atin typeface="Franklin Gothic Demi Cond" pitchFamily="34" charset="0"/>
              </a:defRPr>
            </a:lvl1pPr>
          </a:lstStyle>
          <a:p>
            <a:r>
              <a:rPr lang="en-US" dirty="0" smtClean="0"/>
              <a:t>Click to edit master title style</a:t>
            </a:r>
            <a:endParaRPr lang="en-US" dirty="0"/>
          </a:p>
        </p:txBody>
      </p:sp>
      <p:sp>
        <p:nvSpPr>
          <p:cNvPr id="9" name="Content Placeholder 2"/>
          <p:cNvSpPr>
            <a:spLocks noGrp="1"/>
          </p:cNvSpPr>
          <p:nvPr>
            <p:ph idx="13" hasCustomPrompt="1"/>
          </p:nvPr>
        </p:nvSpPr>
        <p:spPr>
          <a:xfrm>
            <a:off x="6065521" y="1285199"/>
            <a:ext cx="5797092" cy="4840965"/>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 hasCustomPrompt="1"/>
          </p:nvPr>
        </p:nvSpPr>
        <p:spPr>
          <a:xfrm>
            <a:off x="289776" y="1285199"/>
            <a:ext cx="5237265" cy="4840965"/>
          </a:xfrm>
        </p:spPr>
        <p:txBody>
          <a:bodyPr/>
          <a:lstStyle>
            <a:lvl1pPr>
              <a:defRPr baseline="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498012748"/>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289773" y="1215232"/>
            <a:ext cx="5706744" cy="639763"/>
          </a:xfrm>
        </p:spPr>
        <p:txBody>
          <a:bodyPr anchor="b">
            <a:normAutofit/>
          </a:bodyPr>
          <a:lstStyle>
            <a:lvl1pPr marL="0" indent="0">
              <a:buNone/>
              <a:defRPr sz="2400" b="1">
                <a:solidFill>
                  <a:schemeClr val="accent1"/>
                </a:solidFill>
              </a:defRPr>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dirty="0" smtClean="0"/>
              <a:t>Click to edit master text styles</a:t>
            </a:r>
          </a:p>
        </p:txBody>
      </p:sp>
      <p:sp>
        <p:nvSpPr>
          <p:cNvPr id="4" name="Content Placeholder 3"/>
          <p:cNvSpPr>
            <a:spLocks noGrp="1"/>
          </p:cNvSpPr>
          <p:nvPr>
            <p:ph sz="half" idx="2"/>
          </p:nvPr>
        </p:nvSpPr>
        <p:spPr>
          <a:xfrm>
            <a:off x="289773" y="1854995"/>
            <a:ext cx="5706744" cy="4271485"/>
          </a:xfrm>
        </p:spPr>
        <p:txBody>
          <a:bodyPr>
            <a:normAutofit/>
          </a:bodyPr>
          <a:lstStyle>
            <a:lvl1pPr>
              <a:defRPr sz="2400">
                <a:solidFill>
                  <a:schemeClr val="accent1"/>
                </a:solidFill>
              </a:defRPr>
            </a:lvl1pPr>
            <a:lvl2pPr>
              <a:defRPr sz="2100">
                <a:solidFill>
                  <a:schemeClr val="accent1"/>
                </a:solidFill>
              </a:defRPr>
            </a:lvl2pPr>
            <a:lvl3pPr>
              <a:defRPr sz="1900">
                <a:solidFill>
                  <a:schemeClr val="accent1"/>
                </a:solidFill>
              </a:defRPr>
            </a:lvl3pPr>
            <a:lvl4pPr>
              <a:defRPr sz="1600">
                <a:solidFill>
                  <a:schemeClr val="accent1"/>
                </a:solidFill>
              </a:defRPr>
            </a:lvl4pPr>
            <a:lvl5pPr>
              <a:defRPr sz="1600">
                <a:solidFill>
                  <a:schemeClr val="accent1"/>
                </a:solidFill>
              </a:defRPr>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193371" y="1215232"/>
            <a:ext cx="5669240" cy="639763"/>
          </a:xfrm>
        </p:spPr>
        <p:txBody>
          <a:bodyPr anchor="b">
            <a:normAutofit/>
          </a:bodyPr>
          <a:lstStyle>
            <a:lvl1pPr marL="0" indent="0">
              <a:buNone/>
              <a:defRPr sz="2400" b="1">
                <a:solidFill>
                  <a:schemeClr val="accent1"/>
                </a:solidFill>
              </a:defRPr>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93371" y="1854995"/>
            <a:ext cx="5669240" cy="4271485"/>
          </a:xfrm>
        </p:spPr>
        <p:txBody>
          <a:bodyPr>
            <a:normAutofit/>
          </a:bodyPr>
          <a:lstStyle>
            <a:lvl1pPr>
              <a:defRPr sz="2400">
                <a:solidFill>
                  <a:schemeClr val="accent1"/>
                </a:solidFill>
              </a:defRPr>
            </a:lvl1pPr>
            <a:lvl2pPr>
              <a:defRPr sz="2100">
                <a:solidFill>
                  <a:schemeClr val="accent1"/>
                </a:solidFill>
              </a:defRPr>
            </a:lvl2pPr>
            <a:lvl3pPr>
              <a:defRPr sz="1900">
                <a:solidFill>
                  <a:schemeClr val="accent1"/>
                </a:solidFill>
              </a:defRPr>
            </a:lvl3pPr>
            <a:lvl4pPr>
              <a:defRPr sz="1600">
                <a:solidFill>
                  <a:schemeClr val="accent1"/>
                </a:solidFill>
              </a:defRPr>
            </a:lvl4pPr>
            <a:lvl5pPr>
              <a:defRPr sz="1600">
                <a:solidFill>
                  <a:schemeClr val="accent1"/>
                </a:solidFill>
              </a:defRPr>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24026195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44808210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smtClean="0"/>
              <a:t>Click to edit master title style</a:t>
            </a:r>
            <a:endParaRPr lang="en-US" dirty="0"/>
          </a:p>
        </p:txBody>
      </p:sp>
      <p:sp>
        <p:nvSpPr>
          <p:cNvPr id="5" name="Content Placeholder 2"/>
          <p:cNvSpPr>
            <a:spLocks noGrp="1"/>
          </p:cNvSpPr>
          <p:nvPr>
            <p:ph idx="1" hasCustomPrompt="1"/>
          </p:nvPr>
        </p:nvSpPr>
        <p:spPr>
          <a:xfrm>
            <a:off x="4766734" y="1285199"/>
            <a:ext cx="7095877" cy="4840965"/>
          </a:xfrm>
        </p:spPr>
        <p:txBody>
          <a:bodyPr>
            <a:normAutofit/>
          </a:bodyPr>
          <a:lstStyle>
            <a:lvl1pPr>
              <a:defRPr sz="2700">
                <a:solidFill>
                  <a:schemeClr val="accent1"/>
                </a:solidFill>
              </a:defRPr>
            </a:lvl1pPr>
            <a:lvl2pPr>
              <a:defRPr sz="2400">
                <a:solidFill>
                  <a:schemeClr val="accent1"/>
                </a:solidFill>
              </a:defRPr>
            </a:lvl2pPr>
            <a:lvl3pPr>
              <a:defRPr sz="2100">
                <a:solidFill>
                  <a:schemeClr val="accent1"/>
                </a:solidFill>
              </a:defRPr>
            </a:lvl3pPr>
            <a:lvl4pPr>
              <a:defRPr sz="1900">
                <a:solidFill>
                  <a:schemeClr val="accent1"/>
                </a:solidFill>
              </a:defRPr>
            </a:lvl4pPr>
            <a:lvl5pPr>
              <a:defRPr sz="1900">
                <a:solidFill>
                  <a:schemeClr val="accent1"/>
                </a:solidFill>
              </a:defRPr>
            </a:lvl5pPr>
            <a:lvl6pPr>
              <a:defRPr sz="2700"/>
            </a:lvl6pPr>
            <a:lvl7pPr>
              <a:defRPr sz="2700"/>
            </a:lvl7pPr>
            <a:lvl8pPr>
              <a:defRPr sz="2700"/>
            </a:lvl8pPr>
            <a:lvl9pPr>
              <a:defRPr sz="2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p:nvPr>
        </p:nvSpPr>
        <p:spPr>
          <a:xfrm>
            <a:off x="289776" y="1285199"/>
            <a:ext cx="4200945" cy="4840965"/>
          </a:xfrm>
        </p:spPr>
        <p:txBody>
          <a:bodyPr/>
          <a:lstStyle>
            <a:lvl1pPr>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p:txBody>
      </p:sp>
      <p:sp>
        <p:nvSpPr>
          <p:cNvPr id="3" name="Rectangle 2"/>
          <p:cNvSpPr/>
          <p:nvPr userDrawn="1"/>
        </p:nvSpPr>
        <p:spPr>
          <a:xfrm>
            <a:off x="3496572" y="6550922"/>
            <a:ext cx="8683921" cy="266740"/>
          </a:xfrm>
          <a:prstGeom prst="rect">
            <a:avLst/>
          </a:prstGeom>
        </p:spPr>
        <p:txBody>
          <a:bodyPr wrap="square" lIns="121917" tIns="60958" rIns="121917" bIns="60958">
            <a:spAutoFit/>
          </a:bodyPr>
          <a:lstStyle/>
          <a:p>
            <a:pPr defTabSz="609585" fontAlgn="auto">
              <a:spcBef>
                <a:spcPts val="0"/>
              </a:spcBef>
              <a:spcAft>
                <a:spcPts val="0"/>
              </a:spcAft>
            </a:pPr>
            <a:r>
              <a:rPr lang="en-US" sz="900" b="0" dirty="0" smtClean="0">
                <a:solidFill>
                  <a:srgbClr val="56575B">
                    <a:lumMod val="60000"/>
                    <a:lumOff val="40000"/>
                  </a:srgbClr>
                </a:solidFill>
                <a:latin typeface="Franklin Gothic Demi Cond"/>
              </a:rPr>
              <a:t>© 2013-2014 CommonWell Health Alliance. All rights reserved. This information is subject to confidentiality obligations. Unauthorized use, disclosure or reproduction is strictly prohibited.</a:t>
            </a:r>
            <a:endParaRPr lang="en-US" sz="900" b="0" dirty="0">
              <a:solidFill>
                <a:srgbClr val="56575B">
                  <a:lumMod val="60000"/>
                  <a:lumOff val="40000"/>
                </a:srgbClr>
              </a:solidFill>
              <a:latin typeface="Franklin Gothic Demi Cond"/>
            </a:endParaRPr>
          </a:p>
        </p:txBody>
      </p:sp>
    </p:spTree>
    <p:extLst>
      <p:ext uri="{BB962C8B-B14F-4D97-AF65-F5344CB8AC3E}">
        <p14:creationId xmlns:p14="http://schemas.microsoft.com/office/powerpoint/2010/main" xmlns="" val="3249452983"/>
      </p:ext>
    </p:extLst>
  </p:cSld>
  <p:clrMapOvr>
    <a:masterClrMapping/>
  </p:clrMapOvr>
  <p:timing>
    <p:tnLst>
      <p:par>
        <p:cTn id="1" dur="indefinite" restart="never" nodeType="tmRoot"/>
      </p:par>
    </p:tnLst>
  </p:timing>
  <p:hf hdr="0"/>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33859"/>
            <a:ext cx="7315200" cy="533480"/>
          </a:xfrm>
        </p:spPr>
        <p:txBody>
          <a:bodyPr anchor="b"/>
          <a:lstStyle>
            <a:lvl1pPr algn="l">
              <a:defRPr sz="2700" b="0">
                <a:solidFill>
                  <a:schemeClr val="accent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470535"/>
            <a:ext cx="7315200" cy="4114800"/>
          </a:xfrm>
        </p:spPr>
        <p:txBody>
          <a:bodyPr/>
          <a:lstStyle>
            <a:lvl1pPr marL="0" indent="0">
              <a:buNone/>
              <a:defRPr sz="4300">
                <a:solidFill>
                  <a:schemeClr val="accent1"/>
                </a:solidFill>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900">
                <a:solidFill>
                  <a:schemeClr val="accent1"/>
                </a:solidFill>
              </a:defRPr>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Tree>
    <p:extLst>
      <p:ext uri="{BB962C8B-B14F-4D97-AF65-F5344CB8AC3E}">
        <p14:creationId xmlns:p14="http://schemas.microsoft.com/office/powerpoint/2010/main" xmlns="" val="1579373777"/>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_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89468595"/>
      </p:ext>
    </p:extLst>
  </p:cSld>
  <p:clrMapOvr>
    <a:masterClrMapping/>
  </p:clrMapOvr>
  <p:timing>
    <p:tnLst>
      <p:par>
        <p:cTn id="1" dur="indefinite" restart="never" nodeType="tmRoot"/>
      </p:par>
    </p:tnLst>
  </p:timing>
  <p:hf hdr="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nk_No Foot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defTabSz="609585" fontAlgn="auto">
              <a:spcBef>
                <a:spcPts val="0"/>
              </a:spcBef>
              <a:spcAft>
                <a:spcPts val="0"/>
              </a:spcAft>
            </a:pPr>
            <a:endParaRPr lang="en-US" sz="2400" b="0">
              <a:solidFill>
                <a:srgbClr val="FFFFFF"/>
              </a:solidFill>
            </a:endParaRPr>
          </a:p>
        </p:txBody>
      </p:sp>
    </p:spTree>
    <p:extLst>
      <p:ext uri="{BB962C8B-B14F-4D97-AF65-F5344CB8AC3E}">
        <p14:creationId xmlns:p14="http://schemas.microsoft.com/office/powerpoint/2010/main" xmlns="" val="4005832999"/>
      </p:ext>
    </p:extLst>
  </p:cSld>
  <p:clrMapOvr>
    <a:masterClrMapping/>
  </p:clrMapOvr>
  <p:timing>
    <p:tnLst>
      <p:par>
        <p:cTn id="1" dur="indefinite" restart="never" nodeType="tmRoot"/>
      </p:par>
    </p:tnLst>
  </p:timing>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Center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0" name="Text Placeholder 9"/>
          <p:cNvSpPr>
            <a:spLocks noGrp="1" noChangeAspect="1"/>
          </p:cNvSpPr>
          <p:nvPr>
            <p:ph type="body" sz="quarter" idx="12"/>
          </p:nvPr>
        </p:nvSpPr>
        <p:spPr>
          <a:xfrm>
            <a:off x="420945" y="1280161"/>
            <a:ext cx="10514787" cy="4331747"/>
          </a:xfrm>
        </p:spPr>
        <p:txBody>
          <a:bodyPr anchor="ctr" anchorCtr="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937657663"/>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pic>
        <p:nvPicPr>
          <p:cNvPr id="7" name="Picture 6" descr="PTT_Background_light_gray.jpg"/>
          <p:cNvPicPr>
            <a:picLocks noChangeAspect="1"/>
          </p:cNvPicPr>
          <p:nvPr/>
        </p:nvPicPr>
        <p:blipFill>
          <a:blip r:embed="rId2"/>
          <a:stretch>
            <a:fillRect/>
          </a:stretch>
        </p:blipFill>
        <p:spPr>
          <a:xfrm>
            <a:off x="0" y="0"/>
            <a:ext cx="12192000" cy="6858000"/>
          </a:xfrm>
          <a:prstGeom prst="rect">
            <a:avLst/>
          </a:prstGeom>
        </p:spPr>
      </p:pic>
      <p:sp>
        <p:nvSpPr>
          <p:cNvPr id="13" name="Text Placeholder 2"/>
          <p:cNvSpPr>
            <a:spLocks noGrp="1"/>
          </p:cNvSpPr>
          <p:nvPr>
            <p:ph type="body" idx="1" hasCustomPrompt="1"/>
          </p:nvPr>
        </p:nvSpPr>
        <p:spPr>
          <a:xfrm>
            <a:off x="829669" y="4255313"/>
            <a:ext cx="6597291" cy="499568"/>
          </a:xfrm>
        </p:spPr>
        <p:txBody>
          <a:bodyPr anchor="t">
            <a:normAutofit/>
          </a:bodyPr>
          <a:lstStyle>
            <a:lvl1pPr marL="0" indent="0" algn="l">
              <a:buNone/>
              <a:defRPr sz="2400" b="0" i="0" baseline="0">
                <a:solidFill>
                  <a:schemeClr val="accent2"/>
                </a:solidFill>
                <a:latin typeface="Franklin Gothic Demi Cond" pitchFamily="34" charset="0"/>
                <a:cs typeface="Times New Roman"/>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dirty="0" smtClean="0"/>
              <a:t>Presenters Name</a:t>
            </a:r>
          </a:p>
        </p:txBody>
      </p:sp>
      <p:pic>
        <p:nvPicPr>
          <p:cNvPr id="6" name="Picture 5" descr="CWHA_logo_all.eps"/>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49724" y="1805905"/>
            <a:ext cx="9269952" cy="1970219"/>
          </a:xfrm>
          <a:prstGeom prst="rect">
            <a:avLst/>
          </a:prstGeom>
        </p:spPr>
      </p:pic>
      <p:sp>
        <p:nvSpPr>
          <p:cNvPr id="10" name="Text Placeholder 2"/>
          <p:cNvSpPr>
            <a:spLocks noGrp="1"/>
          </p:cNvSpPr>
          <p:nvPr>
            <p:ph type="body" idx="10" hasCustomPrompt="1"/>
          </p:nvPr>
        </p:nvSpPr>
        <p:spPr>
          <a:xfrm>
            <a:off x="829669" y="4693921"/>
            <a:ext cx="6597291" cy="914400"/>
          </a:xfrm>
        </p:spPr>
        <p:txBody>
          <a:bodyPr anchor="t">
            <a:normAutofit/>
          </a:bodyPr>
          <a:lstStyle>
            <a:lvl1pPr marL="0" indent="0" algn="l">
              <a:buNone/>
              <a:defRPr sz="1900" b="0" i="0" baseline="0">
                <a:solidFill>
                  <a:schemeClr val="accent2"/>
                </a:solidFill>
                <a:latin typeface="Franklin Gothic Demi Cond" pitchFamily="34" charset="0"/>
                <a:cs typeface="Times New Roman"/>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dirty="0" smtClean="0"/>
              <a:t>Job Title</a:t>
            </a:r>
          </a:p>
        </p:txBody>
      </p:sp>
      <p:sp>
        <p:nvSpPr>
          <p:cNvPr id="16" name="Text Placeholder 2"/>
          <p:cNvSpPr>
            <a:spLocks noGrp="1"/>
          </p:cNvSpPr>
          <p:nvPr>
            <p:ph type="body" idx="11" hasCustomPrompt="1"/>
          </p:nvPr>
        </p:nvSpPr>
        <p:spPr>
          <a:xfrm>
            <a:off x="829669" y="5882642"/>
            <a:ext cx="6597291" cy="467359"/>
          </a:xfrm>
        </p:spPr>
        <p:txBody>
          <a:bodyPr anchor="t">
            <a:normAutofit/>
          </a:bodyPr>
          <a:lstStyle>
            <a:lvl1pPr marL="0" indent="0" algn="l">
              <a:buNone/>
              <a:defRPr sz="1900" b="0" i="0" baseline="0">
                <a:solidFill>
                  <a:schemeClr val="accent2"/>
                </a:solidFill>
                <a:latin typeface="Franklin Gothic Demi Cond" pitchFamily="34" charset="0"/>
                <a:cs typeface="Times New Roman"/>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dirty="0" smtClean="0"/>
              <a:t>Date</a:t>
            </a:r>
          </a:p>
        </p:txBody>
      </p:sp>
      <p:pic>
        <p:nvPicPr>
          <p:cNvPr id="19" name="Picture 18" descr="CWHA_logo_mark.png"/>
          <p:cNvPicPr>
            <a:picLocks noChangeAspect="1"/>
          </p:cNvPicPr>
          <p:nvPr/>
        </p:nvPicPr>
        <p:blipFill>
          <a:blip r:embed="rId4"/>
          <a:stretch>
            <a:fillRect/>
          </a:stretch>
        </p:blipFill>
        <p:spPr>
          <a:xfrm>
            <a:off x="8023688" y="2847951"/>
            <a:ext cx="4168312" cy="4030368"/>
          </a:xfrm>
          <a:prstGeom prst="rect">
            <a:avLst/>
          </a:prstGeom>
        </p:spPr>
      </p:pic>
    </p:spTree>
    <p:extLst>
      <p:ext uri="{BB962C8B-B14F-4D97-AF65-F5344CB8AC3E}">
        <p14:creationId xmlns:p14="http://schemas.microsoft.com/office/powerpoint/2010/main" xmlns="" val="2908253734"/>
      </p:ext>
    </p:extLst>
  </p:cSld>
  <p:clrMapOvr>
    <a:masterClrMapping/>
  </p:clrMapOvr>
  <p:timing>
    <p:tnLst>
      <p:par>
        <p:cTn id="1" dur="indefinite" restart="never" nodeType="tmRoot"/>
      </p:par>
    </p:tnLst>
  </p:timing>
  <p:hf hdr="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
            <a:ext cx="12192000" cy="6885329"/>
          </a:xfrm>
          <a:prstGeom prst="rect">
            <a:avLst/>
          </a:prstGeom>
        </p:spPr>
      </p:pic>
      <p:pic>
        <p:nvPicPr>
          <p:cNvPr id="14" name="Picture 13" descr="CWHA_logo_mark.png"/>
          <p:cNvPicPr>
            <a:picLocks noChangeAspect="1"/>
          </p:cNvPicPr>
          <p:nvPr/>
        </p:nvPicPr>
        <p:blipFill>
          <a:blip r:embed="rId3"/>
          <a:stretch>
            <a:fillRect/>
          </a:stretch>
        </p:blipFill>
        <p:spPr>
          <a:xfrm>
            <a:off x="8023688" y="2847952"/>
            <a:ext cx="4168312" cy="4030369"/>
          </a:xfrm>
          <a:prstGeom prst="rect">
            <a:avLst/>
          </a:prstGeom>
        </p:spPr>
      </p:pic>
      <p:sp>
        <p:nvSpPr>
          <p:cNvPr id="8" name="Title 1"/>
          <p:cNvSpPr>
            <a:spLocks noGrp="1"/>
          </p:cNvSpPr>
          <p:nvPr>
            <p:ph type="title" hasCustomPrompt="1"/>
          </p:nvPr>
        </p:nvSpPr>
        <p:spPr>
          <a:xfrm>
            <a:off x="829669" y="1966788"/>
            <a:ext cx="10363200" cy="1362075"/>
          </a:xfrm>
        </p:spPr>
        <p:txBody>
          <a:bodyPr anchor="b">
            <a:noAutofit/>
          </a:bodyPr>
          <a:lstStyle>
            <a:lvl1pPr algn="ctr">
              <a:defRPr sz="4300" b="0" i="0" cap="none" spc="0">
                <a:solidFill>
                  <a:schemeClr val="bg1"/>
                </a:solidFill>
                <a:latin typeface="Minion Pro" pitchFamily="18" charset="0"/>
                <a:cs typeface="Times New Roman"/>
              </a:defRPr>
            </a:lvl1pPr>
          </a:lstStyle>
          <a:p>
            <a:r>
              <a:rPr lang="en-US" dirty="0" smtClean="0"/>
              <a:t>Click to edit master title style</a:t>
            </a:r>
            <a:endParaRPr lang="en-US" dirty="0"/>
          </a:p>
        </p:txBody>
      </p:sp>
      <p:sp>
        <p:nvSpPr>
          <p:cNvPr id="9" name="Text Placeholder 2"/>
          <p:cNvSpPr>
            <a:spLocks noGrp="1"/>
          </p:cNvSpPr>
          <p:nvPr>
            <p:ph type="body" idx="1" hasCustomPrompt="1"/>
          </p:nvPr>
        </p:nvSpPr>
        <p:spPr>
          <a:xfrm>
            <a:off x="829669" y="3985212"/>
            <a:ext cx="10363200" cy="1500187"/>
          </a:xfrm>
        </p:spPr>
        <p:txBody>
          <a:bodyPr anchor="t">
            <a:normAutofit/>
          </a:bodyPr>
          <a:lstStyle>
            <a:lvl1pPr marL="0" indent="0" algn="ctr">
              <a:buNone/>
              <a:defRPr sz="5300" b="1" i="0">
                <a:solidFill>
                  <a:schemeClr val="bg1"/>
                </a:solidFill>
                <a:latin typeface="Minion Pro Cond" pitchFamily="18" charset="0"/>
                <a:cs typeface="Times New Roman"/>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dirty="0" smtClean="0"/>
              <a:t>Click to edit master text styles</a:t>
            </a:r>
          </a:p>
        </p:txBody>
      </p:sp>
      <p:pic>
        <p:nvPicPr>
          <p:cNvPr id="6" name="Picture 5"/>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1"/>
            <a:ext cx="12192000" cy="6868263"/>
          </a:xfrm>
          <a:prstGeom prst="rect">
            <a:avLst/>
          </a:prstGeom>
        </p:spPr>
      </p:pic>
      <p:pic>
        <p:nvPicPr>
          <p:cNvPr id="7" name="Picture 6" descr="CWHA_logo_mark.png"/>
          <p:cNvPicPr>
            <a:picLocks noChangeAspect="1"/>
          </p:cNvPicPr>
          <p:nvPr userDrawn="1"/>
        </p:nvPicPr>
        <p:blipFill>
          <a:blip r:embed="rId5">
            <a:extLst>
              <a:ext uri="{28A0092B-C50C-407E-A947-70E740481C1C}">
                <a14:useLocalDpi xmlns:a14="http://schemas.microsoft.com/office/drawing/2010/main" xmlns="" val="0"/>
              </a:ext>
            </a:extLst>
          </a:blip>
          <a:stretch>
            <a:fillRect/>
          </a:stretch>
        </p:blipFill>
        <p:spPr>
          <a:xfrm rot="10800000">
            <a:off x="1" y="0"/>
            <a:ext cx="4969527" cy="4713109"/>
          </a:xfrm>
          <a:prstGeom prst="rect">
            <a:avLst/>
          </a:prstGeom>
        </p:spPr>
      </p:pic>
    </p:spTree>
    <p:extLst>
      <p:ext uri="{BB962C8B-B14F-4D97-AF65-F5344CB8AC3E}">
        <p14:creationId xmlns:p14="http://schemas.microsoft.com/office/powerpoint/2010/main" xmlns="" val="435074875"/>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0262"/>
            <a:ext cx="12192000" cy="6868263"/>
          </a:xfrm>
          <a:prstGeom prst="rect">
            <a:avLst/>
          </a:prstGeom>
        </p:spPr>
      </p:pic>
      <p:sp>
        <p:nvSpPr>
          <p:cNvPr id="8" name="Title 1"/>
          <p:cNvSpPr>
            <a:spLocks noGrp="1"/>
          </p:cNvSpPr>
          <p:nvPr>
            <p:ph type="title" hasCustomPrompt="1"/>
          </p:nvPr>
        </p:nvSpPr>
        <p:spPr>
          <a:xfrm>
            <a:off x="829669" y="1966788"/>
            <a:ext cx="10363200" cy="1362075"/>
          </a:xfrm>
        </p:spPr>
        <p:txBody>
          <a:bodyPr anchor="b">
            <a:noAutofit/>
          </a:bodyPr>
          <a:lstStyle>
            <a:lvl1pPr algn="ctr">
              <a:defRPr sz="4300" b="0" i="0" cap="none" spc="0">
                <a:solidFill>
                  <a:schemeClr val="bg1"/>
                </a:solidFill>
                <a:latin typeface="Minion Pro" pitchFamily="18" charset="0"/>
                <a:cs typeface="Times New Roman"/>
              </a:defRPr>
            </a:lvl1pPr>
          </a:lstStyle>
          <a:p>
            <a:r>
              <a:rPr lang="en-US" dirty="0" smtClean="0"/>
              <a:t>Click to edit master title style</a:t>
            </a:r>
            <a:endParaRPr lang="en-US" dirty="0"/>
          </a:p>
        </p:txBody>
      </p:sp>
      <p:sp>
        <p:nvSpPr>
          <p:cNvPr id="9" name="Text Placeholder 2"/>
          <p:cNvSpPr>
            <a:spLocks noGrp="1"/>
          </p:cNvSpPr>
          <p:nvPr>
            <p:ph type="body" idx="1" hasCustomPrompt="1"/>
          </p:nvPr>
        </p:nvSpPr>
        <p:spPr>
          <a:xfrm>
            <a:off x="829669" y="3985212"/>
            <a:ext cx="10363200" cy="1500187"/>
          </a:xfrm>
        </p:spPr>
        <p:txBody>
          <a:bodyPr anchor="t">
            <a:normAutofit/>
          </a:bodyPr>
          <a:lstStyle>
            <a:lvl1pPr marL="0" indent="0" algn="ctr">
              <a:buNone/>
              <a:defRPr sz="5300" b="1" i="0">
                <a:solidFill>
                  <a:schemeClr val="bg1"/>
                </a:solidFill>
                <a:latin typeface="Minion Pro Cond" pitchFamily="18" charset="0"/>
                <a:cs typeface="Times New Roman"/>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dirty="0" smtClean="0"/>
              <a:t>Click to edit master text styles</a:t>
            </a:r>
          </a:p>
        </p:txBody>
      </p:sp>
      <p:pic>
        <p:nvPicPr>
          <p:cNvPr id="12" name="Picture 11" descr="CWHA_logo_mark.png"/>
          <p:cNvPicPr>
            <a:picLocks noChangeAspect="1"/>
          </p:cNvPicPr>
          <p:nvPr/>
        </p:nvPicPr>
        <p:blipFill>
          <a:blip r:embed="rId3"/>
          <a:stretch>
            <a:fillRect/>
          </a:stretch>
        </p:blipFill>
        <p:spPr>
          <a:xfrm>
            <a:off x="8023688" y="2827632"/>
            <a:ext cx="4168312" cy="4030369"/>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1" y="1"/>
            <a:ext cx="12192000" cy="6885329"/>
          </a:xfrm>
          <a:prstGeom prst="rect">
            <a:avLst/>
          </a:prstGeom>
        </p:spPr>
      </p:pic>
    </p:spTree>
    <p:extLst>
      <p:ext uri="{BB962C8B-B14F-4D97-AF65-F5344CB8AC3E}">
        <p14:creationId xmlns:p14="http://schemas.microsoft.com/office/powerpoint/2010/main" xmlns="" val="79318839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3_Custom Layout_Orange">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12192000" cy="6858000"/>
          </a:xfrm>
          <a:prstGeom prst="rect">
            <a:avLst/>
          </a:prstGeom>
        </p:spPr>
      </p:pic>
      <p:sp>
        <p:nvSpPr>
          <p:cNvPr id="12" name="Title 1"/>
          <p:cNvSpPr>
            <a:spLocks noGrp="1"/>
          </p:cNvSpPr>
          <p:nvPr>
            <p:ph type="title" hasCustomPrompt="1"/>
          </p:nvPr>
        </p:nvSpPr>
        <p:spPr>
          <a:xfrm>
            <a:off x="829669" y="1966788"/>
            <a:ext cx="10363200" cy="1362075"/>
          </a:xfrm>
        </p:spPr>
        <p:txBody>
          <a:bodyPr anchor="b">
            <a:noAutofit/>
          </a:bodyPr>
          <a:lstStyle>
            <a:lvl1pPr algn="ctr">
              <a:defRPr sz="4300" b="0" i="0" cap="none" spc="0">
                <a:solidFill>
                  <a:schemeClr val="bg1"/>
                </a:solidFill>
                <a:latin typeface="Minion Pro" pitchFamily="18" charset="0"/>
                <a:cs typeface="Times New Roman"/>
              </a:defRPr>
            </a:lvl1pPr>
          </a:lstStyle>
          <a:p>
            <a:r>
              <a:rPr lang="en-US" dirty="0" smtClean="0"/>
              <a:t>Click to edit master title style</a:t>
            </a:r>
            <a:endParaRPr lang="en-US" dirty="0"/>
          </a:p>
        </p:txBody>
      </p:sp>
      <p:sp>
        <p:nvSpPr>
          <p:cNvPr id="13" name="Text Placeholder 2"/>
          <p:cNvSpPr>
            <a:spLocks noGrp="1"/>
          </p:cNvSpPr>
          <p:nvPr>
            <p:ph type="body" idx="1" hasCustomPrompt="1"/>
          </p:nvPr>
        </p:nvSpPr>
        <p:spPr>
          <a:xfrm>
            <a:off x="829669" y="3991153"/>
            <a:ext cx="10363200" cy="1500187"/>
          </a:xfrm>
        </p:spPr>
        <p:txBody>
          <a:bodyPr anchor="t">
            <a:normAutofit/>
          </a:bodyPr>
          <a:lstStyle>
            <a:lvl1pPr marL="0" indent="0" algn="ctr">
              <a:buNone/>
              <a:defRPr sz="5300" b="1" i="0">
                <a:solidFill>
                  <a:schemeClr val="bg1"/>
                </a:solidFill>
                <a:latin typeface="Minion Pro Cond" pitchFamily="18" charset="0"/>
                <a:cs typeface="Times New Roman"/>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dirty="0" smtClean="0"/>
              <a:t>Click to edit master text styles</a:t>
            </a:r>
          </a:p>
        </p:txBody>
      </p:sp>
      <p:pic>
        <p:nvPicPr>
          <p:cNvPr id="10" name="Picture 9" descr="CWHA_logo_mark.png"/>
          <p:cNvPicPr>
            <a:picLocks noChangeAspect="1"/>
          </p:cNvPicPr>
          <p:nvPr/>
        </p:nvPicPr>
        <p:blipFill>
          <a:blip r:embed="rId3"/>
          <a:stretch>
            <a:fillRect/>
          </a:stretch>
        </p:blipFill>
        <p:spPr>
          <a:xfrm>
            <a:off x="8023688" y="2827632"/>
            <a:ext cx="4168312" cy="4030369"/>
          </a:xfrm>
          <a:prstGeom prst="rect">
            <a:avLst/>
          </a:prstGeom>
        </p:spPr>
      </p:pic>
    </p:spTree>
    <p:extLst>
      <p:ext uri="{BB962C8B-B14F-4D97-AF65-F5344CB8AC3E}">
        <p14:creationId xmlns:p14="http://schemas.microsoft.com/office/powerpoint/2010/main" xmlns="" val="2099913999"/>
      </p:ext>
    </p:extLst>
  </p:cSld>
  <p:clrMapOvr>
    <a:masterClrMapping/>
  </p:clrMapOvr>
  <p:timing>
    <p:tnLst>
      <p:par>
        <p:cTn id="1" dur="indefinite" restart="never" nodeType="tmRoot"/>
      </p:par>
    </p:tnLst>
  </p:timing>
  <p:hf hdr="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4_Custom Layout_Purple">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12192000" cy="6858000"/>
          </a:xfrm>
          <a:prstGeom prst="rect">
            <a:avLst/>
          </a:prstGeom>
        </p:spPr>
      </p:pic>
      <p:sp>
        <p:nvSpPr>
          <p:cNvPr id="12" name="Title 1"/>
          <p:cNvSpPr>
            <a:spLocks noGrp="1"/>
          </p:cNvSpPr>
          <p:nvPr>
            <p:ph type="title" hasCustomPrompt="1"/>
          </p:nvPr>
        </p:nvSpPr>
        <p:spPr>
          <a:xfrm>
            <a:off x="829669" y="1966788"/>
            <a:ext cx="10363200" cy="1362075"/>
          </a:xfrm>
        </p:spPr>
        <p:txBody>
          <a:bodyPr anchor="b">
            <a:noAutofit/>
          </a:bodyPr>
          <a:lstStyle>
            <a:lvl1pPr algn="ctr">
              <a:defRPr sz="4300" b="0" i="0" cap="none" spc="0">
                <a:solidFill>
                  <a:schemeClr val="bg1"/>
                </a:solidFill>
                <a:latin typeface="Minion Pro" pitchFamily="18" charset="0"/>
                <a:cs typeface="Times New Roman"/>
              </a:defRPr>
            </a:lvl1pPr>
          </a:lstStyle>
          <a:p>
            <a:r>
              <a:rPr lang="en-US" dirty="0" smtClean="0"/>
              <a:t>Click to edit master title style</a:t>
            </a:r>
            <a:endParaRPr lang="en-US" dirty="0"/>
          </a:p>
        </p:txBody>
      </p:sp>
      <p:sp>
        <p:nvSpPr>
          <p:cNvPr id="13" name="Text Placeholder 2"/>
          <p:cNvSpPr>
            <a:spLocks noGrp="1"/>
          </p:cNvSpPr>
          <p:nvPr>
            <p:ph type="body" idx="1" hasCustomPrompt="1"/>
          </p:nvPr>
        </p:nvSpPr>
        <p:spPr>
          <a:xfrm>
            <a:off x="829669" y="3991153"/>
            <a:ext cx="10363200" cy="1500187"/>
          </a:xfrm>
        </p:spPr>
        <p:txBody>
          <a:bodyPr anchor="t">
            <a:normAutofit/>
          </a:bodyPr>
          <a:lstStyle>
            <a:lvl1pPr marL="0" indent="0" algn="ctr">
              <a:buNone/>
              <a:defRPr sz="5300" b="1" i="0">
                <a:solidFill>
                  <a:schemeClr val="bg1"/>
                </a:solidFill>
                <a:latin typeface="Minion Pro Cond" pitchFamily="18" charset="0"/>
                <a:cs typeface="Times New Roman"/>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dirty="0" smtClean="0"/>
              <a:t>Click to edit master text styles</a:t>
            </a:r>
          </a:p>
        </p:txBody>
      </p:sp>
      <p:pic>
        <p:nvPicPr>
          <p:cNvPr id="7" name="Picture 6" descr="CWHA_logo_mark.png"/>
          <p:cNvPicPr>
            <a:picLocks noChangeAspect="1"/>
          </p:cNvPicPr>
          <p:nvPr/>
        </p:nvPicPr>
        <p:blipFill>
          <a:blip r:embed="rId3"/>
          <a:stretch>
            <a:fillRect/>
          </a:stretch>
        </p:blipFill>
        <p:spPr>
          <a:xfrm>
            <a:off x="8023688" y="2827632"/>
            <a:ext cx="4168312" cy="4030369"/>
          </a:xfrm>
          <a:prstGeom prst="rect">
            <a:avLst/>
          </a:prstGeom>
        </p:spPr>
      </p:pic>
    </p:spTree>
    <p:extLst>
      <p:ext uri="{BB962C8B-B14F-4D97-AF65-F5344CB8AC3E}">
        <p14:creationId xmlns:p14="http://schemas.microsoft.com/office/powerpoint/2010/main" xmlns="" val="521214307"/>
      </p:ext>
    </p:extLst>
  </p:cSld>
  <p:clrMapOvr>
    <a:masterClrMapping/>
  </p:clrMapOvr>
  <p:timing>
    <p:tnLst>
      <p:par>
        <p:cTn id="1" dur="indefinite" restart="never" nodeType="tmRoot"/>
      </p:par>
    </p:tnLst>
  </p:timing>
  <p:hf hdr="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5_Custom Layout_Green">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12192000" cy="6858000"/>
          </a:xfrm>
          <a:prstGeom prst="rect">
            <a:avLst/>
          </a:prstGeom>
        </p:spPr>
      </p:pic>
      <p:sp>
        <p:nvSpPr>
          <p:cNvPr id="12" name="Title 1"/>
          <p:cNvSpPr>
            <a:spLocks noGrp="1"/>
          </p:cNvSpPr>
          <p:nvPr>
            <p:ph type="title" hasCustomPrompt="1"/>
          </p:nvPr>
        </p:nvSpPr>
        <p:spPr>
          <a:xfrm>
            <a:off x="829669" y="1966788"/>
            <a:ext cx="10363200" cy="1362075"/>
          </a:xfrm>
        </p:spPr>
        <p:txBody>
          <a:bodyPr anchor="b">
            <a:noAutofit/>
          </a:bodyPr>
          <a:lstStyle>
            <a:lvl1pPr algn="ctr">
              <a:defRPr sz="4300" b="0" i="0" cap="none" spc="0">
                <a:solidFill>
                  <a:schemeClr val="bg1"/>
                </a:solidFill>
                <a:latin typeface="Minion Pro" pitchFamily="18" charset="0"/>
                <a:cs typeface="Times New Roman"/>
              </a:defRPr>
            </a:lvl1pPr>
          </a:lstStyle>
          <a:p>
            <a:r>
              <a:rPr lang="en-US" dirty="0" smtClean="0"/>
              <a:t>Click to edit master title style</a:t>
            </a:r>
            <a:endParaRPr lang="en-US" dirty="0"/>
          </a:p>
        </p:txBody>
      </p:sp>
      <p:sp>
        <p:nvSpPr>
          <p:cNvPr id="13" name="Text Placeholder 2"/>
          <p:cNvSpPr>
            <a:spLocks noGrp="1"/>
          </p:cNvSpPr>
          <p:nvPr>
            <p:ph type="body" idx="1" hasCustomPrompt="1"/>
          </p:nvPr>
        </p:nvSpPr>
        <p:spPr>
          <a:xfrm>
            <a:off x="829669" y="3991153"/>
            <a:ext cx="10363200" cy="1500187"/>
          </a:xfrm>
        </p:spPr>
        <p:txBody>
          <a:bodyPr anchor="t">
            <a:normAutofit/>
          </a:bodyPr>
          <a:lstStyle>
            <a:lvl1pPr marL="0" indent="0" algn="ctr">
              <a:buNone/>
              <a:defRPr sz="5300" b="1" i="0">
                <a:solidFill>
                  <a:schemeClr val="bg1"/>
                </a:solidFill>
                <a:latin typeface="Minion Pro Cond" pitchFamily="18" charset="0"/>
                <a:cs typeface="Times New Roman"/>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dirty="0" smtClean="0"/>
              <a:t>Click to edit master text styles</a:t>
            </a:r>
          </a:p>
        </p:txBody>
      </p:sp>
      <p:pic>
        <p:nvPicPr>
          <p:cNvPr id="7" name="Picture 6" descr="CWHA_logo_mark.png"/>
          <p:cNvPicPr>
            <a:picLocks noChangeAspect="1"/>
          </p:cNvPicPr>
          <p:nvPr/>
        </p:nvPicPr>
        <p:blipFill>
          <a:blip r:embed="rId3"/>
          <a:stretch>
            <a:fillRect/>
          </a:stretch>
        </p:blipFill>
        <p:spPr>
          <a:xfrm>
            <a:off x="8023688" y="2827632"/>
            <a:ext cx="4168312" cy="4030369"/>
          </a:xfrm>
          <a:prstGeom prst="rect">
            <a:avLst/>
          </a:prstGeom>
        </p:spPr>
      </p:pic>
    </p:spTree>
    <p:extLst>
      <p:ext uri="{BB962C8B-B14F-4D97-AF65-F5344CB8AC3E}">
        <p14:creationId xmlns:p14="http://schemas.microsoft.com/office/powerpoint/2010/main" xmlns="" val="1690912644"/>
      </p:ext>
    </p:extLst>
  </p:cSld>
  <p:clrMapOvr>
    <a:masterClrMapping/>
  </p:clrMapOvr>
  <p:timing>
    <p:tnLst>
      <p:par>
        <p:cTn id="1" dur="indefinite" restart="never" nodeType="tmRoot"/>
      </p:par>
    </p:tnLst>
  </p:timing>
  <p:hf hdr="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Burst Backgroun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
            <a:ext cx="12192000" cy="6885329"/>
          </a:xfrm>
          <a:prstGeom prst="rect">
            <a:avLst/>
          </a:prstGeom>
        </p:spPr>
      </p:pic>
      <p:pic>
        <p:nvPicPr>
          <p:cNvPr id="5" name="Picture 4" descr="Overview Slide_CommonWell.png"/>
          <p:cNvPicPr>
            <a:picLocks noChangeAspect="1"/>
          </p:cNvPicPr>
          <p:nvPr/>
        </p:nvPicPr>
        <p:blipFill>
          <a:blip r:embed="rId3"/>
          <a:stretch>
            <a:fillRect/>
          </a:stretch>
        </p:blipFill>
        <p:spPr>
          <a:xfrm>
            <a:off x="0" y="0"/>
            <a:ext cx="12192000" cy="6864096"/>
          </a:xfrm>
          <a:prstGeom prst="rect">
            <a:avLst/>
          </a:prstGeom>
        </p:spPr>
      </p:pic>
      <p:sp>
        <p:nvSpPr>
          <p:cNvPr id="4" name="Title 1"/>
          <p:cNvSpPr>
            <a:spLocks noGrp="1"/>
          </p:cNvSpPr>
          <p:nvPr>
            <p:ph type="title" hasCustomPrompt="1"/>
          </p:nvPr>
        </p:nvSpPr>
        <p:spPr>
          <a:xfrm>
            <a:off x="829669" y="1966788"/>
            <a:ext cx="10363200" cy="1362075"/>
          </a:xfrm>
        </p:spPr>
        <p:txBody>
          <a:bodyPr anchor="b">
            <a:noAutofit/>
          </a:bodyPr>
          <a:lstStyle>
            <a:lvl1pPr algn="ctr">
              <a:defRPr sz="4300" b="0" i="0" cap="none" spc="0">
                <a:solidFill>
                  <a:schemeClr val="bg1"/>
                </a:solidFill>
                <a:latin typeface="Minion Pro" pitchFamily="18" charset="0"/>
                <a:cs typeface="Times New Roman"/>
              </a:defRPr>
            </a:lvl1pPr>
          </a:lstStyle>
          <a:p>
            <a:r>
              <a:rPr lang="en-US" dirty="0" smtClean="0"/>
              <a:t>Click to edit master title style</a:t>
            </a:r>
            <a:endParaRPr lang="en-US" dirty="0"/>
          </a:p>
        </p:txBody>
      </p:sp>
      <p:sp>
        <p:nvSpPr>
          <p:cNvPr id="7" name="Text Placeholder 2"/>
          <p:cNvSpPr>
            <a:spLocks noGrp="1"/>
          </p:cNvSpPr>
          <p:nvPr>
            <p:ph type="body" idx="1" hasCustomPrompt="1"/>
          </p:nvPr>
        </p:nvSpPr>
        <p:spPr>
          <a:xfrm>
            <a:off x="829669" y="3991153"/>
            <a:ext cx="10363200" cy="1500187"/>
          </a:xfrm>
        </p:spPr>
        <p:txBody>
          <a:bodyPr anchor="t">
            <a:normAutofit/>
          </a:bodyPr>
          <a:lstStyle>
            <a:lvl1pPr marL="0" indent="0" algn="ctr">
              <a:buNone/>
              <a:defRPr sz="5300" b="1" i="0">
                <a:solidFill>
                  <a:schemeClr val="bg1"/>
                </a:solidFill>
                <a:latin typeface="Minion Pro Cond" pitchFamily="18" charset="0"/>
                <a:cs typeface="Times New Roman"/>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dirty="0" smtClean="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1"/>
            <a:ext cx="12192000" cy="6885329"/>
          </a:xfrm>
          <a:prstGeom prst="rect">
            <a:avLst/>
          </a:prstGeom>
        </p:spPr>
      </p:pic>
      <p:pic>
        <p:nvPicPr>
          <p:cNvPr id="9" name="Picture 8" descr="Overview Slide_CommonWell.png"/>
          <p:cNvPicPr>
            <a:picLocks noChangeAspect="1"/>
          </p:cNvPicPr>
          <p:nvPr userDrawn="1"/>
        </p:nvPicPr>
        <p:blipFill>
          <a:blip r:embed="rId3"/>
          <a:stretch>
            <a:fillRect/>
          </a:stretch>
        </p:blipFill>
        <p:spPr>
          <a:xfrm>
            <a:off x="5414" y="0"/>
            <a:ext cx="12181173" cy="6858000"/>
          </a:xfrm>
          <a:prstGeom prst="rect">
            <a:avLst/>
          </a:prstGeom>
        </p:spPr>
      </p:pic>
    </p:spTree>
    <p:extLst>
      <p:ext uri="{BB962C8B-B14F-4D97-AF65-F5344CB8AC3E}">
        <p14:creationId xmlns:p14="http://schemas.microsoft.com/office/powerpoint/2010/main" xmlns="" val="4017562937"/>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1"/>
            <a:ext cx="12192000" cy="6885329"/>
          </a:xfrm>
          <a:prstGeom prst="rect">
            <a:avLst/>
          </a:prstGeom>
        </p:spPr>
      </p:pic>
      <p:pic>
        <p:nvPicPr>
          <p:cNvPr id="11" name="Picture 10" descr="CWHA_logo_mark.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7222474" y="2155152"/>
            <a:ext cx="4969527" cy="4713109"/>
          </a:xfrm>
          <a:prstGeom prst="rect">
            <a:avLst/>
          </a:prstGeom>
        </p:spPr>
      </p:pic>
      <p:sp>
        <p:nvSpPr>
          <p:cNvPr id="12" name="Title 1"/>
          <p:cNvSpPr>
            <a:spLocks noGrp="1"/>
          </p:cNvSpPr>
          <p:nvPr>
            <p:ph type="title"/>
          </p:nvPr>
        </p:nvSpPr>
        <p:spPr>
          <a:xfrm>
            <a:off x="829669" y="1966788"/>
            <a:ext cx="10363200" cy="1362075"/>
          </a:xfrm>
        </p:spPr>
        <p:txBody>
          <a:bodyPr anchor="b">
            <a:noAutofit/>
          </a:bodyPr>
          <a:lstStyle>
            <a:lvl1pPr algn="ctr">
              <a:defRPr sz="4300" b="0" i="0" cap="none" spc="0">
                <a:solidFill>
                  <a:schemeClr val="bg1"/>
                </a:solidFill>
                <a:latin typeface="Minion Pro" pitchFamily="18" charset="0"/>
                <a:cs typeface="Times New Roman"/>
              </a:defRPr>
            </a:lvl1pPr>
          </a:lstStyle>
          <a:p>
            <a:r>
              <a:rPr lang="en-US" dirty="0" smtClean="0"/>
              <a:t>Click to edit Master title style</a:t>
            </a:r>
            <a:endParaRPr lang="en-US" dirty="0"/>
          </a:p>
        </p:txBody>
      </p:sp>
      <p:sp>
        <p:nvSpPr>
          <p:cNvPr id="13" name="Text Placeholder 2"/>
          <p:cNvSpPr>
            <a:spLocks noGrp="1"/>
          </p:cNvSpPr>
          <p:nvPr>
            <p:ph type="body" idx="1"/>
          </p:nvPr>
        </p:nvSpPr>
        <p:spPr>
          <a:xfrm>
            <a:off x="829669" y="3991153"/>
            <a:ext cx="10363200" cy="1500187"/>
          </a:xfrm>
        </p:spPr>
        <p:txBody>
          <a:bodyPr anchor="t">
            <a:normAutofit/>
          </a:bodyPr>
          <a:lstStyle>
            <a:lvl1pPr marL="0" indent="0" algn="ctr">
              <a:buNone/>
              <a:defRPr sz="5300" b="1" i="0">
                <a:solidFill>
                  <a:schemeClr val="bg1"/>
                </a:solidFill>
                <a:latin typeface="Minion Pro Cond" pitchFamily="18" charset="0"/>
                <a:cs typeface="Times New Roman"/>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xmlns="" val="3148561740"/>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1"/>
            <a:ext cx="12192000" cy="6885329"/>
          </a:xfrm>
          <a:prstGeom prst="rect">
            <a:avLst/>
          </a:prstGeom>
        </p:spPr>
      </p:pic>
      <p:sp>
        <p:nvSpPr>
          <p:cNvPr id="12" name="Title 1"/>
          <p:cNvSpPr>
            <a:spLocks noGrp="1"/>
          </p:cNvSpPr>
          <p:nvPr>
            <p:ph type="title"/>
          </p:nvPr>
        </p:nvSpPr>
        <p:spPr>
          <a:xfrm>
            <a:off x="829669" y="1966788"/>
            <a:ext cx="10363200" cy="1362075"/>
          </a:xfrm>
        </p:spPr>
        <p:txBody>
          <a:bodyPr anchor="b">
            <a:noAutofit/>
          </a:bodyPr>
          <a:lstStyle>
            <a:lvl1pPr algn="ctr">
              <a:defRPr sz="4300" b="0" i="0" cap="none" spc="0">
                <a:solidFill>
                  <a:schemeClr val="bg1"/>
                </a:solidFill>
                <a:latin typeface="Minion Pro" pitchFamily="18" charset="0"/>
                <a:cs typeface="Times New Roman"/>
              </a:defRPr>
            </a:lvl1pPr>
          </a:lstStyle>
          <a:p>
            <a:r>
              <a:rPr lang="en-US" dirty="0" smtClean="0"/>
              <a:t>Click to edit Master title style</a:t>
            </a:r>
            <a:endParaRPr lang="en-US" dirty="0"/>
          </a:p>
        </p:txBody>
      </p:sp>
      <p:sp>
        <p:nvSpPr>
          <p:cNvPr id="13" name="Text Placeholder 2"/>
          <p:cNvSpPr>
            <a:spLocks noGrp="1"/>
          </p:cNvSpPr>
          <p:nvPr>
            <p:ph type="body" idx="1"/>
          </p:nvPr>
        </p:nvSpPr>
        <p:spPr>
          <a:xfrm>
            <a:off x="829669" y="3991153"/>
            <a:ext cx="10363200" cy="1500187"/>
          </a:xfrm>
        </p:spPr>
        <p:txBody>
          <a:bodyPr anchor="t">
            <a:normAutofit/>
          </a:bodyPr>
          <a:lstStyle>
            <a:lvl1pPr marL="0" indent="0" algn="ctr">
              <a:buNone/>
              <a:defRPr sz="5300" b="1" i="0">
                <a:solidFill>
                  <a:schemeClr val="bg1"/>
                </a:solidFill>
                <a:latin typeface="Minion Pro Cond" pitchFamily="18" charset="0"/>
                <a:cs typeface="Times New Roman"/>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dirty="0" smtClean="0"/>
              <a:t>Click to edit Master text styles</a:t>
            </a:r>
          </a:p>
        </p:txBody>
      </p:sp>
      <p:pic>
        <p:nvPicPr>
          <p:cNvPr id="6" name="Picture 5" descr="CWHA_logo_mark.png"/>
          <p:cNvPicPr>
            <a:picLocks noChangeAspect="1"/>
          </p:cNvPicPr>
          <p:nvPr userDrawn="1"/>
        </p:nvPicPr>
        <p:blipFill>
          <a:blip r:embed="rId3"/>
          <a:stretch>
            <a:fillRect/>
          </a:stretch>
        </p:blipFill>
        <p:spPr>
          <a:xfrm>
            <a:off x="8023688" y="2827632"/>
            <a:ext cx="4168312" cy="4030369"/>
          </a:xfrm>
          <a:prstGeom prst="rect">
            <a:avLst/>
          </a:prstGeom>
        </p:spPr>
      </p:pic>
    </p:spTree>
    <p:extLst>
      <p:ext uri="{BB962C8B-B14F-4D97-AF65-F5344CB8AC3E}">
        <p14:creationId xmlns:p14="http://schemas.microsoft.com/office/powerpoint/2010/main" xmlns="" val="3432432949"/>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1"/>
            <a:ext cx="12192000" cy="6885329"/>
          </a:xfrm>
          <a:prstGeom prst="rect">
            <a:avLst/>
          </a:prstGeom>
        </p:spPr>
      </p:pic>
      <p:sp>
        <p:nvSpPr>
          <p:cNvPr id="12" name="Title 1"/>
          <p:cNvSpPr>
            <a:spLocks noGrp="1"/>
          </p:cNvSpPr>
          <p:nvPr>
            <p:ph type="title"/>
          </p:nvPr>
        </p:nvSpPr>
        <p:spPr>
          <a:xfrm>
            <a:off x="829669" y="1966788"/>
            <a:ext cx="10363200" cy="1362075"/>
          </a:xfrm>
        </p:spPr>
        <p:txBody>
          <a:bodyPr anchor="b">
            <a:noAutofit/>
          </a:bodyPr>
          <a:lstStyle>
            <a:lvl1pPr algn="ctr">
              <a:defRPr sz="4300" b="0" i="0" cap="none" spc="0">
                <a:solidFill>
                  <a:schemeClr val="bg1"/>
                </a:solidFill>
                <a:latin typeface="Minion Pro" pitchFamily="18" charset="0"/>
                <a:cs typeface="Times New Roman"/>
              </a:defRPr>
            </a:lvl1pPr>
          </a:lstStyle>
          <a:p>
            <a:r>
              <a:rPr lang="en-US" dirty="0" smtClean="0"/>
              <a:t>Click to edit Master title style</a:t>
            </a:r>
            <a:endParaRPr lang="en-US" dirty="0"/>
          </a:p>
        </p:txBody>
      </p:sp>
      <p:sp>
        <p:nvSpPr>
          <p:cNvPr id="13" name="Text Placeholder 2"/>
          <p:cNvSpPr>
            <a:spLocks noGrp="1"/>
          </p:cNvSpPr>
          <p:nvPr>
            <p:ph type="body" idx="1"/>
          </p:nvPr>
        </p:nvSpPr>
        <p:spPr>
          <a:xfrm>
            <a:off x="829669" y="3991153"/>
            <a:ext cx="10363200" cy="1500187"/>
          </a:xfrm>
        </p:spPr>
        <p:txBody>
          <a:bodyPr anchor="t">
            <a:normAutofit/>
          </a:bodyPr>
          <a:lstStyle>
            <a:lvl1pPr marL="0" indent="0" algn="ctr">
              <a:buNone/>
              <a:defRPr sz="5300" b="1" i="0">
                <a:solidFill>
                  <a:schemeClr val="bg1"/>
                </a:solidFill>
                <a:latin typeface="Minion Pro Cond" pitchFamily="18" charset="0"/>
                <a:cs typeface="Times New Roman"/>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xmlns="" val="14549641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Text Placeholder 2"/>
          <p:cNvSpPr>
            <a:spLocks noGrp="1"/>
          </p:cNvSpPr>
          <p:nvPr>
            <p:ph type="body" idx="1"/>
          </p:nvPr>
        </p:nvSpPr>
        <p:spPr>
          <a:xfrm>
            <a:off x="420947" y="1280160"/>
            <a:ext cx="4786055" cy="823912"/>
          </a:xfrm>
        </p:spPr>
        <p:txBody>
          <a:bodyPr anchor="t" anchorCtr="0">
            <a:noAutofit/>
          </a:bodyPr>
          <a:lstStyle>
            <a:lvl1pPr marL="0" indent="0">
              <a:buNone/>
              <a:defRPr sz="28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7" name="Text Placeholder 4"/>
          <p:cNvSpPr>
            <a:spLocks noGrp="1"/>
          </p:cNvSpPr>
          <p:nvPr>
            <p:ph type="body" sz="quarter" idx="3"/>
          </p:nvPr>
        </p:nvSpPr>
        <p:spPr>
          <a:xfrm>
            <a:off x="5666492" y="1280160"/>
            <a:ext cx="5320139" cy="823912"/>
          </a:xfrm>
        </p:spPr>
        <p:txBody>
          <a:bodyPr anchor="t" anchorCtr="0">
            <a:noAutofit/>
          </a:bodyPr>
          <a:lstStyle>
            <a:lvl1pPr marL="0" indent="0">
              <a:buNone/>
              <a:defRPr sz="28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12" name="Content Placeholder 11"/>
          <p:cNvSpPr>
            <a:spLocks noGrp="1"/>
          </p:cNvSpPr>
          <p:nvPr>
            <p:ph sz="quarter" idx="12"/>
          </p:nvPr>
        </p:nvSpPr>
        <p:spPr>
          <a:xfrm>
            <a:off x="406767" y="2194563"/>
            <a:ext cx="4787535" cy="3883511"/>
          </a:xfrm>
        </p:spPr>
        <p:txBody>
          <a:bodyPr/>
          <a:lstStyle>
            <a:lvl1pPr>
              <a:defRPr sz="2400"/>
            </a:lvl1pPr>
            <a:lvl2pPr>
              <a:defRPr sz="2300"/>
            </a:lvl2pPr>
            <a:lvl3pPr>
              <a:defRPr sz="2000"/>
            </a:lvl3pPr>
            <a:lvl4pPr>
              <a:defRPr sz="19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1"/>
          <p:cNvSpPr>
            <a:spLocks noGrp="1"/>
          </p:cNvSpPr>
          <p:nvPr>
            <p:ph sz="quarter" idx="13"/>
          </p:nvPr>
        </p:nvSpPr>
        <p:spPr>
          <a:xfrm>
            <a:off x="5664201" y="2194563"/>
            <a:ext cx="5296243" cy="3883511"/>
          </a:xfrm>
        </p:spPr>
        <p:txBody>
          <a:bodyPr/>
          <a:lstStyle>
            <a:lvl1pPr>
              <a:defRPr sz="2400"/>
            </a:lvl1pPr>
            <a:lvl2pPr>
              <a:defRPr sz="2300"/>
            </a:lvl2pPr>
            <a:lvl3pPr>
              <a:defRPr sz="2000"/>
            </a:lvl3pPr>
            <a:lvl4pPr>
              <a:defRPr sz="19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172292189"/>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Burst Backgroun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1"/>
            <a:ext cx="12192000" cy="6885329"/>
          </a:xfrm>
          <a:prstGeom prst="rect">
            <a:avLst/>
          </a:prstGeom>
        </p:spPr>
      </p:pic>
      <p:pic>
        <p:nvPicPr>
          <p:cNvPr id="5" name="Picture 4" descr="Overview Slide_CommonWell.png"/>
          <p:cNvPicPr>
            <a:picLocks noChangeAspect="1"/>
          </p:cNvPicPr>
          <p:nvPr userDrawn="1"/>
        </p:nvPicPr>
        <p:blipFill>
          <a:blip r:embed="rId3"/>
          <a:stretch>
            <a:fillRect/>
          </a:stretch>
        </p:blipFill>
        <p:spPr>
          <a:xfrm>
            <a:off x="5414" y="0"/>
            <a:ext cx="12181173" cy="6858000"/>
          </a:xfrm>
          <a:prstGeom prst="rect">
            <a:avLst/>
          </a:prstGeom>
        </p:spPr>
      </p:pic>
      <p:sp>
        <p:nvSpPr>
          <p:cNvPr id="4" name="Title 1"/>
          <p:cNvSpPr>
            <a:spLocks noGrp="1"/>
          </p:cNvSpPr>
          <p:nvPr>
            <p:ph type="title"/>
          </p:nvPr>
        </p:nvSpPr>
        <p:spPr>
          <a:xfrm>
            <a:off x="829669" y="1966788"/>
            <a:ext cx="10363200" cy="1362075"/>
          </a:xfrm>
        </p:spPr>
        <p:txBody>
          <a:bodyPr anchor="b">
            <a:noAutofit/>
          </a:bodyPr>
          <a:lstStyle>
            <a:lvl1pPr algn="ctr">
              <a:defRPr sz="4300" b="0" i="0" cap="none" spc="0">
                <a:solidFill>
                  <a:schemeClr val="bg1"/>
                </a:solidFill>
                <a:latin typeface="Minion Pro" pitchFamily="18" charset="0"/>
                <a:cs typeface="Times New Roman"/>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829669" y="3991153"/>
            <a:ext cx="10363200" cy="1500187"/>
          </a:xfrm>
        </p:spPr>
        <p:txBody>
          <a:bodyPr anchor="t">
            <a:normAutofit/>
          </a:bodyPr>
          <a:lstStyle>
            <a:lvl1pPr marL="0" indent="0" algn="ctr">
              <a:buNone/>
              <a:defRPr sz="5300" b="1" i="0">
                <a:solidFill>
                  <a:schemeClr val="bg1"/>
                </a:solidFill>
                <a:latin typeface="Minion Pro Cond" pitchFamily="18" charset="0"/>
                <a:cs typeface="Times New Roman"/>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xmlns="" val="259364561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1"/>
            <a:ext cx="12192000" cy="6868263"/>
          </a:xfrm>
          <a:prstGeom prst="rect">
            <a:avLst/>
          </a:prstGeom>
        </p:spPr>
      </p:pic>
      <p:pic>
        <p:nvPicPr>
          <p:cNvPr id="7" name="Picture 6" descr="CWHA_logo_mark.pn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rot="10800000">
            <a:off x="1" y="0"/>
            <a:ext cx="4969527" cy="4713109"/>
          </a:xfrm>
          <a:prstGeom prst="rect">
            <a:avLst/>
          </a:prstGeom>
        </p:spPr>
      </p:pic>
      <p:sp>
        <p:nvSpPr>
          <p:cNvPr id="8" name="Title 1"/>
          <p:cNvSpPr>
            <a:spLocks noGrp="1"/>
          </p:cNvSpPr>
          <p:nvPr>
            <p:ph type="title"/>
          </p:nvPr>
        </p:nvSpPr>
        <p:spPr>
          <a:xfrm>
            <a:off x="829669" y="1966788"/>
            <a:ext cx="10363200" cy="1362075"/>
          </a:xfrm>
        </p:spPr>
        <p:txBody>
          <a:bodyPr anchor="b">
            <a:noAutofit/>
          </a:bodyPr>
          <a:lstStyle>
            <a:lvl1pPr algn="ctr">
              <a:defRPr sz="4300" b="0" i="0" cap="none" spc="0">
                <a:solidFill>
                  <a:schemeClr val="bg1"/>
                </a:solidFill>
                <a:latin typeface="Minion Pro" pitchFamily="18" charset="0"/>
                <a:cs typeface="Times New Roman"/>
              </a:defRPr>
            </a:lvl1pPr>
          </a:lstStyle>
          <a:p>
            <a:r>
              <a:rPr lang="en-US" dirty="0" smtClean="0"/>
              <a:t>Click to edit Master title style</a:t>
            </a:r>
            <a:endParaRPr lang="en-US" dirty="0"/>
          </a:p>
        </p:txBody>
      </p:sp>
      <p:sp>
        <p:nvSpPr>
          <p:cNvPr id="9" name="Text Placeholder 2"/>
          <p:cNvSpPr>
            <a:spLocks noGrp="1"/>
          </p:cNvSpPr>
          <p:nvPr>
            <p:ph type="body" idx="1"/>
          </p:nvPr>
        </p:nvSpPr>
        <p:spPr>
          <a:xfrm>
            <a:off x="829669" y="3985212"/>
            <a:ext cx="10363200" cy="1500187"/>
          </a:xfrm>
        </p:spPr>
        <p:txBody>
          <a:bodyPr anchor="t">
            <a:normAutofit/>
          </a:bodyPr>
          <a:lstStyle>
            <a:lvl1pPr marL="0" indent="0" algn="ctr">
              <a:buNone/>
              <a:defRPr sz="5300" b="1" i="0">
                <a:solidFill>
                  <a:schemeClr val="bg1"/>
                </a:solidFill>
                <a:latin typeface="Minion Pro Cond" pitchFamily="18" charset="0"/>
                <a:cs typeface="Times New Roman"/>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xmlns="" val="3878099640"/>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Green divider">
    <p:spTree>
      <p:nvGrpSpPr>
        <p:cNvPr id="1" name=""/>
        <p:cNvGrpSpPr/>
        <p:nvPr/>
      </p:nvGrpSpPr>
      <p:grpSpPr>
        <a:xfrm>
          <a:off x="0" y="0"/>
          <a:ext cx="0" cy="0"/>
          <a:chOff x="0" y="0"/>
          <a:chExt cx="0" cy="0"/>
        </a:xfrm>
      </p:grpSpPr>
      <p:grpSp>
        <p:nvGrpSpPr>
          <p:cNvPr id="3" name="Group 2"/>
          <p:cNvGrpSpPr/>
          <p:nvPr userDrawn="1"/>
        </p:nvGrpSpPr>
        <p:grpSpPr>
          <a:xfrm>
            <a:off x="52" y="-5941"/>
            <a:ext cx="12191999" cy="6903720"/>
            <a:chOff x="1" y="2699"/>
            <a:chExt cx="12191999" cy="6855302"/>
          </a:xfrm>
        </p:grpSpPr>
        <p:pic>
          <p:nvPicPr>
            <p:cNvPr id="4" name="Picture 6"/>
            <p:cNvPicPr>
              <a:picLocks noChangeAspect="1"/>
            </p:cNvPicPr>
            <p:nvPr userDrawn="1"/>
          </p:nvPicPr>
          <p:blipFill rotWithShape="1">
            <a:blip r:embed="rId2">
              <a:extLst>
                <a:ext uri="{28A0092B-C50C-407E-A947-70E740481C1C}">
                  <a14:useLocalDpi xmlns:a14="http://schemas.microsoft.com/office/drawing/2010/main" xmlns="" val="0"/>
                </a:ext>
              </a:extLst>
            </a:blip>
            <a:srcRect r="33997" b="970"/>
            <a:stretch/>
          </p:blipFill>
          <p:spPr bwMode="auto">
            <a:xfrm>
              <a:off x="1" y="2699"/>
              <a:ext cx="6095999" cy="68553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6"/>
            <p:cNvPicPr>
              <a:picLocks noChangeAspect="1"/>
            </p:cNvPicPr>
            <p:nvPr userDrawn="1"/>
          </p:nvPicPr>
          <p:blipFill rotWithShape="1">
            <a:blip r:embed="rId2">
              <a:extLst>
                <a:ext uri="{28A0092B-C50C-407E-A947-70E740481C1C}">
                  <a14:useLocalDpi xmlns:a14="http://schemas.microsoft.com/office/drawing/2010/main" xmlns="" val="0"/>
                </a:ext>
              </a:extLst>
            </a:blip>
            <a:srcRect l="31914" r="996" b="970"/>
            <a:stretch/>
          </p:blipFill>
          <p:spPr bwMode="auto">
            <a:xfrm>
              <a:off x="5995570" y="2699"/>
              <a:ext cx="6196430" cy="68553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3" name="Title 3"/>
          <p:cNvSpPr>
            <a:spLocks noGrp="1"/>
          </p:cNvSpPr>
          <p:nvPr>
            <p:ph type="title" hasCustomPrompt="1"/>
          </p:nvPr>
        </p:nvSpPr>
        <p:spPr>
          <a:xfrm>
            <a:off x="1003221" y="2607983"/>
            <a:ext cx="10202835" cy="697627"/>
          </a:xfrm>
          <a:prstGeom prst="rect">
            <a:avLst/>
          </a:prstGeom>
        </p:spPr>
        <p:txBody>
          <a:bodyPr/>
          <a:lstStyle>
            <a:lvl1pPr algn="ctr">
              <a:defRPr>
                <a:solidFill>
                  <a:schemeClr val="bg1"/>
                </a:solidFill>
              </a:defRPr>
            </a:lvl1pPr>
          </a:lstStyle>
          <a:p>
            <a:r>
              <a:rPr lang="en-US" dirty="0" smtClean="0"/>
              <a:t>Click to edit text</a:t>
            </a:r>
            <a:endParaRPr lang="en-US" dirty="0"/>
          </a:p>
        </p:txBody>
      </p:sp>
    </p:spTree>
    <p:extLst>
      <p:ext uri="{BB962C8B-B14F-4D97-AF65-F5344CB8AC3E}">
        <p14:creationId xmlns:p14="http://schemas.microsoft.com/office/powerpoint/2010/main" xmlns="" val="194066378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Blue divider">
    <p:spTree>
      <p:nvGrpSpPr>
        <p:cNvPr id="1" name=""/>
        <p:cNvGrpSpPr/>
        <p:nvPr/>
      </p:nvGrpSpPr>
      <p:grpSpPr>
        <a:xfrm>
          <a:off x="0" y="0"/>
          <a:ext cx="0" cy="0"/>
          <a:chOff x="0" y="0"/>
          <a:chExt cx="0" cy="0"/>
        </a:xfrm>
      </p:grpSpPr>
      <p:grpSp>
        <p:nvGrpSpPr>
          <p:cNvPr id="4" name="Group 3"/>
          <p:cNvGrpSpPr/>
          <p:nvPr userDrawn="1"/>
        </p:nvGrpSpPr>
        <p:grpSpPr>
          <a:xfrm>
            <a:off x="52" y="-5943"/>
            <a:ext cx="12191999" cy="6903720"/>
            <a:chOff x="1" y="2698"/>
            <a:chExt cx="12191998" cy="6855302"/>
          </a:xfrm>
        </p:grpSpPr>
        <p:pic>
          <p:nvPicPr>
            <p:cNvPr id="6" name="Picture 6"/>
            <p:cNvPicPr>
              <a:picLocks noChangeAspect="1"/>
            </p:cNvPicPr>
            <p:nvPr userDrawn="1"/>
          </p:nvPicPr>
          <p:blipFill rotWithShape="1">
            <a:blip r:embed="rId2">
              <a:extLst>
                <a:ext uri="{28A0092B-C50C-407E-A947-70E740481C1C}">
                  <a14:useLocalDpi xmlns:a14="http://schemas.microsoft.com/office/drawing/2010/main" xmlns="" val="0"/>
                </a:ext>
              </a:extLst>
            </a:blip>
            <a:srcRect r="33997" b="970"/>
            <a:stretch/>
          </p:blipFill>
          <p:spPr bwMode="auto">
            <a:xfrm>
              <a:off x="1" y="2698"/>
              <a:ext cx="6095999" cy="68553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p:cNvPicPr>
            <p:nvPr userDrawn="1"/>
          </p:nvPicPr>
          <p:blipFill rotWithShape="1">
            <a:blip r:embed="rId2">
              <a:extLst>
                <a:ext uri="{28A0092B-C50C-407E-A947-70E740481C1C}">
                  <a14:useLocalDpi xmlns:a14="http://schemas.microsoft.com/office/drawing/2010/main" xmlns="" val="0"/>
                </a:ext>
              </a:extLst>
            </a:blip>
            <a:srcRect l="31820" r="996" b="970"/>
            <a:stretch/>
          </p:blipFill>
          <p:spPr bwMode="auto">
            <a:xfrm>
              <a:off x="5986930" y="2698"/>
              <a:ext cx="6205069" cy="68553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8" name="Title 3"/>
          <p:cNvSpPr>
            <a:spLocks noGrp="1"/>
          </p:cNvSpPr>
          <p:nvPr>
            <p:ph type="title" hasCustomPrompt="1"/>
          </p:nvPr>
        </p:nvSpPr>
        <p:spPr>
          <a:xfrm>
            <a:off x="1003221" y="2607983"/>
            <a:ext cx="10202835" cy="697627"/>
          </a:xfrm>
          <a:prstGeom prst="rect">
            <a:avLst/>
          </a:prstGeom>
        </p:spPr>
        <p:txBody>
          <a:bodyPr/>
          <a:lstStyle>
            <a:lvl1pPr algn="ctr">
              <a:defRPr>
                <a:solidFill>
                  <a:schemeClr val="bg1"/>
                </a:solidFill>
              </a:defRPr>
            </a:lvl1pPr>
          </a:lstStyle>
          <a:p>
            <a:r>
              <a:rPr lang="en-US" dirty="0" smtClean="0"/>
              <a:t>Click to edit text</a:t>
            </a:r>
            <a:endParaRPr lang="en-US" dirty="0"/>
          </a:p>
        </p:txBody>
      </p:sp>
    </p:spTree>
    <p:extLst>
      <p:ext uri="{BB962C8B-B14F-4D97-AF65-F5344CB8AC3E}">
        <p14:creationId xmlns:p14="http://schemas.microsoft.com/office/powerpoint/2010/main" xmlns="" val="42675149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Content Center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0" name="Text Placeholder 9"/>
          <p:cNvSpPr>
            <a:spLocks noGrp="1" noChangeAspect="1"/>
          </p:cNvSpPr>
          <p:nvPr>
            <p:ph type="body" sz="quarter" idx="12"/>
          </p:nvPr>
        </p:nvSpPr>
        <p:spPr>
          <a:xfrm>
            <a:off x="420945" y="1280160"/>
            <a:ext cx="10514787" cy="4331747"/>
          </a:xfrm>
        </p:spPr>
        <p:txBody>
          <a:bodyPr anchor="ctr" anchorCtr="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334358608"/>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cSld name="Cerner - Primary Image and Title">
    <p:spTree>
      <p:nvGrpSpPr>
        <p:cNvPr id="1" name=""/>
        <p:cNvGrpSpPr/>
        <p:nvPr/>
      </p:nvGrpSpPr>
      <p:grpSpPr>
        <a:xfrm>
          <a:off x="0" y="0"/>
          <a:ext cx="0" cy="0"/>
          <a:chOff x="0" y="0"/>
          <a:chExt cx="0" cy="0"/>
        </a:xfrm>
      </p:grpSpPr>
      <p:sp>
        <p:nvSpPr>
          <p:cNvPr id="2" name="Title 1"/>
          <p:cNvSpPr>
            <a:spLocks noGrp="1"/>
          </p:cNvSpPr>
          <p:nvPr>
            <p:ph type="title"/>
          </p:nvPr>
        </p:nvSpPr>
        <p:spPr>
          <a:xfrm>
            <a:off x="304802" y="0"/>
            <a:ext cx="11089217" cy="609600"/>
          </a:xfrm>
        </p:spPr>
        <p:txBody>
          <a:bodyPr/>
          <a:lstStyle>
            <a:lvl1pPr>
              <a:defRPr sz="3200"/>
            </a:lvl1pPr>
          </a:lstStyle>
          <a:p>
            <a:r>
              <a:rPr lang="en-US" smtClean="0"/>
              <a:t>Click to edit Master title style</a:t>
            </a:r>
            <a:endParaRPr lang="en-US" dirty="0"/>
          </a:p>
        </p:txBody>
      </p:sp>
      <p:sp>
        <p:nvSpPr>
          <p:cNvPr id="4" name="Freeform 3"/>
          <p:cNvSpPr/>
          <p:nvPr/>
        </p:nvSpPr>
        <p:spPr bwMode="auto">
          <a:xfrm>
            <a:off x="-1" y="613265"/>
            <a:ext cx="11394017" cy="69851"/>
          </a:xfrm>
          <a:custGeom>
            <a:avLst/>
            <a:gdLst>
              <a:gd name="connsiteX0" fmla="*/ 0 w 9002751"/>
              <a:gd name="connsiteY0" fmla="*/ 944137 h 951571"/>
              <a:gd name="connsiteX1" fmla="*/ 7434 w 9002751"/>
              <a:gd name="connsiteY1" fmla="*/ 0 h 951571"/>
              <a:gd name="connsiteX2" fmla="*/ 9002751 w 9002751"/>
              <a:gd name="connsiteY2" fmla="*/ 7434 h 951571"/>
              <a:gd name="connsiteX3" fmla="*/ 8549268 w 9002751"/>
              <a:gd name="connsiteY3" fmla="*/ 951571 h 951571"/>
              <a:gd name="connsiteX4" fmla="*/ 0 w 9002751"/>
              <a:gd name="connsiteY4" fmla="*/ 944137 h 951571"/>
              <a:gd name="connsiteX0" fmla="*/ 0 w 9002751"/>
              <a:gd name="connsiteY0" fmla="*/ 944137 h 951571"/>
              <a:gd name="connsiteX1" fmla="*/ 7434 w 9002751"/>
              <a:gd name="connsiteY1" fmla="*/ 0 h 951571"/>
              <a:gd name="connsiteX2" fmla="*/ 9002751 w 9002751"/>
              <a:gd name="connsiteY2" fmla="*/ 7434 h 951571"/>
              <a:gd name="connsiteX3" fmla="*/ 8838905 w 9002751"/>
              <a:gd name="connsiteY3" fmla="*/ 951571 h 951571"/>
              <a:gd name="connsiteX4" fmla="*/ 0 w 9002751"/>
              <a:gd name="connsiteY4" fmla="*/ 944137 h 951571"/>
              <a:gd name="connsiteX0" fmla="*/ 0 w 8943601"/>
              <a:gd name="connsiteY0" fmla="*/ 944137 h 951571"/>
              <a:gd name="connsiteX1" fmla="*/ 7434 w 8943601"/>
              <a:gd name="connsiteY1" fmla="*/ 0 h 951571"/>
              <a:gd name="connsiteX2" fmla="*/ 8943601 w 8943601"/>
              <a:gd name="connsiteY2" fmla="*/ 0 h 951571"/>
              <a:gd name="connsiteX3" fmla="*/ 8838905 w 8943601"/>
              <a:gd name="connsiteY3" fmla="*/ 951571 h 951571"/>
              <a:gd name="connsiteX4" fmla="*/ 0 w 8943601"/>
              <a:gd name="connsiteY4" fmla="*/ 944137 h 951571"/>
              <a:gd name="connsiteX0" fmla="*/ 0 w 8943601"/>
              <a:gd name="connsiteY0" fmla="*/ 944137 h 951571"/>
              <a:gd name="connsiteX1" fmla="*/ 7434 w 8943601"/>
              <a:gd name="connsiteY1" fmla="*/ 0 h 951571"/>
              <a:gd name="connsiteX2" fmla="*/ 8943601 w 8943601"/>
              <a:gd name="connsiteY2" fmla="*/ 0 h 951571"/>
              <a:gd name="connsiteX3" fmla="*/ 8877830 w 8943601"/>
              <a:gd name="connsiteY3" fmla="*/ 951571 h 951571"/>
              <a:gd name="connsiteX4" fmla="*/ 0 w 8943601"/>
              <a:gd name="connsiteY4" fmla="*/ 944137 h 951571"/>
              <a:gd name="connsiteX0" fmla="*/ 0 w 8943602"/>
              <a:gd name="connsiteY0" fmla="*/ 944137 h 951571"/>
              <a:gd name="connsiteX1" fmla="*/ 7434 w 8943602"/>
              <a:gd name="connsiteY1" fmla="*/ 0 h 951571"/>
              <a:gd name="connsiteX2" fmla="*/ 8943602 w 8943602"/>
              <a:gd name="connsiteY2" fmla="*/ 0 h 951571"/>
              <a:gd name="connsiteX3" fmla="*/ 8877830 w 8943602"/>
              <a:gd name="connsiteY3" fmla="*/ 951571 h 951571"/>
              <a:gd name="connsiteX4" fmla="*/ 0 w 8943602"/>
              <a:gd name="connsiteY4" fmla="*/ 944137 h 951571"/>
              <a:gd name="connsiteX0" fmla="*/ 0 w 8943602"/>
              <a:gd name="connsiteY0" fmla="*/ 944137 h 951571"/>
              <a:gd name="connsiteX1" fmla="*/ 7434 w 8943602"/>
              <a:gd name="connsiteY1" fmla="*/ 0 h 951571"/>
              <a:gd name="connsiteX2" fmla="*/ 8943602 w 8943602"/>
              <a:gd name="connsiteY2" fmla="*/ 0 h 951571"/>
              <a:gd name="connsiteX3" fmla="*/ 8867213 w 8943602"/>
              <a:gd name="connsiteY3" fmla="*/ 951571 h 951571"/>
              <a:gd name="connsiteX4" fmla="*/ 0 w 8943602"/>
              <a:gd name="connsiteY4" fmla="*/ 944137 h 951571"/>
              <a:gd name="connsiteX0" fmla="*/ 0 w 8943602"/>
              <a:gd name="connsiteY0" fmla="*/ 944137 h 1024987"/>
              <a:gd name="connsiteX1" fmla="*/ 7434 w 8943602"/>
              <a:gd name="connsiteY1" fmla="*/ 0 h 1024987"/>
              <a:gd name="connsiteX2" fmla="*/ 8943602 w 8943602"/>
              <a:gd name="connsiteY2" fmla="*/ 0 h 1024987"/>
              <a:gd name="connsiteX3" fmla="*/ 8902379 w 8943602"/>
              <a:gd name="connsiteY3" fmla="*/ 1024987 h 1024987"/>
              <a:gd name="connsiteX4" fmla="*/ 0 w 8943602"/>
              <a:gd name="connsiteY4" fmla="*/ 944137 h 1024987"/>
              <a:gd name="connsiteX0" fmla="*/ 0 w 8943602"/>
              <a:gd name="connsiteY0" fmla="*/ 944137 h 1024987"/>
              <a:gd name="connsiteX1" fmla="*/ 7434 w 8943602"/>
              <a:gd name="connsiteY1" fmla="*/ 0 h 1024987"/>
              <a:gd name="connsiteX2" fmla="*/ 8943602 w 8943602"/>
              <a:gd name="connsiteY2" fmla="*/ 0 h 1024987"/>
              <a:gd name="connsiteX3" fmla="*/ 8908240 w 8943602"/>
              <a:gd name="connsiteY3" fmla="*/ 1024987 h 1024987"/>
              <a:gd name="connsiteX4" fmla="*/ 0 w 8943602"/>
              <a:gd name="connsiteY4" fmla="*/ 944137 h 1024987"/>
              <a:gd name="connsiteX0" fmla="*/ 8100 w 8936168"/>
              <a:gd name="connsiteY0" fmla="*/ 1024987 h 1024987"/>
              <a:gd name="connsiteX1" fmla="*/ 0 w 8936168"/>
              <a:gd name="connsiteY1" fmla="*/ 0 h 1024987"/>
              <a:gd name="connsiteX2" fmla="*/ 8936168 w 8936168"/>
              <a:gd name="connsiteY2" fmla="*/ 0 h 1024987"/>
              <a:gd name="connsiteX3" fmla="*/ 8900806 w 8936168"/>
              <a:gd name="connsiteY3" fmla="*/ 1024987 h 1024987"/>
              <a:gd name="connsiteX4" fmla="*/ 8100 w 8936168"/>
              <a:gd name="connsiteY4" fmla="*/ 1024987 h 1024987"/>
              <a:gd name="connsiteX0" fmla="*/ 1 w 8928069"/>
              <a:gd name="connsiteY0" fmla="*/ 1025002 h 1025002"/>
              <a:gd name="connsiteX1" fmla="*/ 0 w 8928069"/>
              <a:gd name="connsiteY1" fmla="*/ 0 h 1025002"/>
              <a:gd name="connsiteX2" fmla="*/ 8928069 w 8928069"/>
              <a:gd name="connsiteY2" fmla="*/ 15 h 1025002"/>
              <a:gd name="connsiteX3" fmla="*/ 8892707 w 8928069"/>
              <a:gd name="connsiteY3" fmla="*/ 1025002 h 1025002"/>
              <a:gd name="connsiteX4" fmla="*/ 1 w 8928069"/>
              <a:gd name="connsiteY4" fmla="*/ 1025002 h 1025002"/>
              <a:gd name="connsiteX0" fmla="*/ 1 w 8928068"/>
              <a:gd name="connsiteY0" fmla="*/ 1025002 h 1025002"/>
              <a:gd name="connsiteX1" fmla="*/ 0 w 8928068"/>
              <a:gd name="connsiteY1" fmla="*/ 0 h 1025002"/>
              <a:gd name="connsiteX2" fmla="*/ 8928068 w 8928068"/>
              <a:gd name="connsiteY2" fmla="*/ 0 h 1025002"/>
              <a:gd name="connsiteX3" fmla="*/ 8892707 w 8928068"/>
              <a:gd name="connsiteY3" fmla="*/ 1025002 h 1025002"/>
              <a:gd name="connsiteX4" fmla="*/ 1 w 8928068"/>
              <a:gd name="connsiteY4" fmla="*/ 1025002 h 1025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8068" h="1025002">
                <a:moveTo>
                  <a:pt x="1" y="1025002"/>
                </a:moveTo>
                <a:cubicBezTo>
                  <a:pt x="1" y="683335"/>
                  <a:pt x="0" y="341667"/>
                  <a:pt x="0" y="0"/>
                </a:cubicBezTo>
                <a:lnTo>
                  <a:pt x="8928068" y="0"/>
                </a:lnTo>
                <a:lnTo>
                  <a:pt x="8892707" y="1025002"/>
                </a:lnTo>
                <a:lnTo>
                  <a:pt x="1" y="1025002"/>
                </a:lnTo>
                <a:close/>
              </a:path>
            </a:pathLst>
          </a:custGeom>
          <a:solidFill>
            <a:schemeClr val="accent2"/>
          </a:solidFill>
          <a:ln w="19050" cap="flat" cmpd="sng" algn="ctr">
            <a:noFill/>
            <a:prstDash val="solid"/>
            <a:round/>
            <a:headEnd type="none" w="med" len="med"/>
            <a:tailEnd type="none" w="med" len="med"/>
          </a:ln>
          <a:effectLst>
            <a:outerShdw blurRad="38100" dist="25400" dir="5400000" algn="t" rotWithShape="0">
              <a:prstClr val="black">
                <a:alpha val="40000"/>
              </a:prstClr>
            </a:outerShdw>
          </a:effectLst>
        </p:spPr>
        <p:txBody>
          <a:bodyPr vert="horz" wrap="none" lIns="121917" tIns="60958" rIns="121917" bIns="60958" numCol="1" rtlCol="0" anchor="ctr" anchorCtr="0" compatLnSpc="1">
            <a:prstTxWarp prst="textNoShape">
              <a:avLst/>
            </a:prstTxWarp>
          </a:bodyPr>
          <a:lstStyle/>
          <a:p>
            <a:pPr marL="488938" indent="-488938" algn="ctr" defTabSz="1301718">
              <a:spcBef>
                <a:spcPct val="20000"/>
              </a:spcBef>
              <a:buSzPct val="140000"/>
            </a:pPr>
            <a:endParaRPr lang="en-US" sz="4800" dirty="0">
              <a:solidFill>
                <a:srgbClr val="56575B"/>
              </a:solidFill>
              <a:latin typeface="Arial" charset="0"/>
            </a:endParaRPr>
          </a:p>
        </p:txBody>
      </p:sp>
      <p:sp>
        <p:nvSpPr>
          <p:cNvPr id="8" name="Picture Placeholder 7"/>
          <p:cNvSpPr>
            <a:spLocks noGrp="1"/>
          </p:cNvSpPr>
          <p:nvPr>
            <p:ph type="pic" sz="quarter" idx="10"/>
          </p:nvPr>
        </p:nvSpPr>
        <p:spPr>
          <a:xfrm>
            <a:off x="624417" y="888521"/>
            <a:ext cx="10744200" cy="5785484"/>
          </a:xfrm>
          <a:effectLst>
            <a:innerShdw blurRad="114300">
              <a:prstClr val="black"/>
            </a:innerShdw>
          </a:effectLst>
        </p:spPr>
        <p:txBody>
          <a:bodyPr/>
          <a:lstStyle/>
          <a:p>
            <a:r>
              <a:rPr lang="en-US" dirty="0" smtClean="0"/>
              <a:t>Click icon to add picture</a:t>
            </a:r>
            <a:endParaRPr lang="en-US" dirty="0"/>
          </a:p>
        </p:txBody>
      </p:sp>
      <p:sp>
        <p:nvSpPr>
          <p:cNvPr id="7" name="Rectangle 66"/>
          <p:cNvSpPr>
            <a:spLocks noGrp="1" noChangeArrowheads="1"/>
          </p:cNvSpPr>
          <p:nvPr/>
        </p:nvSpPr>
        <p:spPr bwMode="auto">
          <a:xfrm>
            <a:off x="11387872" y="6622248"/>
            <a:ext cx="711200" cy="228600"/>
          </a:xfrm>
          <a:prstGeom prst="rect">
            <a:avLst/>
          </a:prstGeom>
          <a:noFill/>
          <a:ln w="9525">
            <a:noFill/>
            <a:miter lim="800000"/>
            <a:headEnd/>
            <a:tailEnd/>
          </a:ln>
        </p:spPr>
        <p:txBody>
          <a:bodyPr lIns="121917" tIns="60958" rIns="121917" bIns="60958"/>
          <a:lstStyle/>
          <a:p>
            <a:pPr algn="r" defTabSz="609585" eaLnBrk="0" fontAlgn="auto" hangingPunct="0">
              <a:spcBef>
                <a:spcPts val="0"/>
              </a:spcBef>
              <a:spcAft>
                <a:spcPts val="0"/>
              </a:spcAft>
            </a:pPr>
            <a:fld id="{ED89AE07-C97F-44A6-A614-2F99B440138C}" type="slidenum">
              <a:rPr lang="en-US" sz="1600">
                <a:solidFill>
                  <a:srgbClr val="FFFFFF"/>
                </a:solidFill>
                <a:latin typeface="Franklin Gothic Demi Cond"/>
              </a:rPr>
              <a:pPr algn="r" defTabSz="609585" eaLnBrk="0" fontAlgn="auto" hangingPunct="0">
                <a:spcBef>
                  <a:spcPts val="0"/>
                </a:spcBef>
                <a:spcAft>
                  <a:spcPts val="0"/>
                </a:spcAft>
              </a:pPr>
              <a:t>‹#›</a:t>
            </a:fld>
            <a:endParaRPr lang="en-US" sz="1600" dirty="0">
              <a:solidFill>
                <a:srgbClr val="FFFFFF"/>
              </a:solidFill>
              <a:latin typeface="Franklin Gothic Demi Cond"/>
            </a:endParaRPr>
          </a:p>
        </p:txBody>
      </p:sp>
    </p:spTree>
    <p:extLst>
      <p:ext uri="{BB962C8B-B14F-4D97-AF65-F5344CB8AC3E}">
        <p14:creationId xmlns:p14="http://schemas.microsoft.com/office/powerpoint/2010/main" xmlns="" val="23201663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ne imag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5"/>
          <p:cNvSpPr>
            <a:spLocks noGrp="1"/>
          </p:cNvSpPr>
          <p:nvPr>
            <p:ph type="pic" sz="quarter" idx="12"/>
          </p:nvPr>
        </p:nvSpPr>
        <p:spPr>
          <a:xfrm>
            <a:off x="420949" y="1280161"/>
            <a:ext cx="4779433" cy="4788947"/>
          </a:xfrm>
        </p:spPr>
        <p:txBody>
          <a:bodyPr/>
          <a:lstStyle>
            <a:lvl1pPr marL="0" indent="0">
              <a:buNone/>
              <a:defRPr/>
            </a:lvl1pPr>
          </a:lstStyle>
          <a:p>
            <a:r>
              <a:rPr lang="en-US" smtClean="0"/>
              <a:t>Click icon to add picture</a:t>
            </a:r>
            <a:endParaRPr lang="en-US" dirty="0"/>
          </a:p>
        </p:txBody>
      </p:sp>
      <p:sp>
        <p:nvSpPr>
          <p:cNvPr id="8" name="Content Placeholder 7"/>
          <p:cNvSpPr>
            <a:spLocks noGrp="1"/>
          </p:cNvSpPr>
          <p:nvPr>
            <p:ph sz="quarter" idx="13"/>
          </p:nvPr>
        </p:nvSpPr>
        <p:spPr>
          <a:xfrm>
            <a:off x="5666807" y="1280161"/>
            <a:ext cx="5268925" cy="4788947"/>
          </a:xfrm>
        </p:spPr>
        <p:txBody>
          <a:bodyPr/>
          <a:lstStyle>
            <a:lvl1pPr>
              <a:defRPr sz="2400"/>
            </a:lvl1pPr>
            <a:lvl2pPr>
              <a:defRPr sz="2300"/>
            </a:lvl2pPr>
            <a:lvl3pPr>
              <a:defRPr sz="2000"/>
            </a:lvl3pPr>
            <a:lvl4pPr>
              <a:defRPr sz="19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77478628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theme" Target="../theme/theme2.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image" Target="../media/image18.png"/><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image" Target="../media/image6.png"/><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image" Target="../media/image6.png"/><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theme" Target="../theme/theme4.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Parallelogram 9"/>
          <p:cNvSpPr/>
          <p:nvPr/>
        </p:nvSpPr>
        <p:spPr bwMode="auto">
          <a:xfrm flipV="1">
            <a:off x="0" y="813354"/>
            <a:ext cx="11540312" cy="234399"/>
          </a:xfrm>
          <a:custGeom>
            <a:avLst/>
            <a:gdLst>
              <a:gd name="connsiteX0" fmla="*/ 0 w 11411468"/>
              <a:gd name="connsiteY0" fmla="*/ 0 h 234399"/>
              <a:gd name="connsiteX1" fmla="*/ 11294269 w 11411468"/>
              <a:gd name="connsiteY1" fmla="*/ 0 h 234399"/>
              <a:gd name="connsiteX2" fmla="*/ 11411468 w 11411468"/>
              <a:gd name="connsiteY2" fmla="*/ 117200 h 234399"/>
              <a:gd name="connsiteX3" fmla="*/ 11411468 w 11411468"/>
              <a:gd name="connsiteY3" fmla="*/ 234399 h 234399"/>
              <a:gd name="connsiteX4" fmla="*/ 0 w 11411468"/>
              <a:gd name="connsiteY4" fmla="*/ 234399 h 234399"/>
              <a:gd name="connsiteX5" fmla="*/ 0 w 11411468"/>
              <a:gd name="connsiteY5" fmla="*/ 0 h 234399"/>
              <a:gd name="connsiteX0" fmla="*/ 0 w 11411468"/>
              <a:gd name="connsiteY0" fmla="*/ 0 h 234399"/>
              <a:gd name="connsiteX1" fmla="*/ 11294269 w 11411468"/>
              <a:gd name="connsiteY1" fmla="*/ 0 h 234399"/>
              <a:gd name="connsiteX2" fmla="*/ 11411468 w 11411468"/>
              <a:gd name="connsiteY2" fmla="*/ 234399 h 234399"/>
              <a:gd name="connsiteX3" fmla="*/ 0 w 11411468"/>
              <a:gd name="connsiteY3" fmla="*/ 234399 h 234399"/>
              <a:gd name="connsiteX4" fmla="*/ 0 w 11411468"/>
              <a:gd name="connsiteY4" fmla="*/ 0 h 234399"/>
              <a:gd name="connsiteX0" fmla="*/ 0 w 11411468"/>
              <a:gd name="connsiteY0" fmla="*/ 0 h 234399"/>
              <a:gd name="connsiteX1" fmla="*/ 11334750 w 11411468"/>
              <a:gd name="connsiteY1" fmla="*/ 0 h 234399"/>
              <a:gd name="connsiteX2" fmla="*/ 11411468 w 11411468"/>
              <a:gd name="connsiteY2" fmla="*/ 234399 h 234399"/>
              <a:gd name="connsiteX3" fmla="*/ 0 w 11411468"/>
              <a:gd name="connsiteY3" fmla="*/ 234399 h 234399"/>
              <a:gd name="connsiteX4" fmla="*/ 0 w 11411468"/>
              <a:gd name="connsiteY4" fmla="*/ 0 h 234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1468" h="234399">
                <a:moveTo>
                  <a:pt x="0" y="0"/>
                </a:moveTo>
                <a:lnTo>
                  <a:pt x="11334750" y="0"/>
                </a:lnTo>
                <a:lnTo>
                  <a:pt x="11411468" y="234399"/>
                </a:lnTo>
                <a:lnTo>
                  <a:pt x="0" y="234399"/>
                </a:lnTo>
                <a:lnTo>
                  <a:pt x="0" y="0"/>
                </a:lnTo>
                <a:close/>
              </a:path>
            </a:pathLst>
          </a:custGeom>
          <a:solidFill>
            <a:schemeClr val="accent1"/>
          </a:solidFill>
          <a:ln w="9525" cap="flat" cmpd="sng" algn="ctr">
            <a:noFill/>
            <a:prstDash val="solid"/>
            <a:round/>
            <a:headEnd type="none" w="med" len="med"/>
            <a:tailEnd type="none" w="med" len="med"/>
          </a:ln>
          <a:effectLst/>
        </p:spPr>
        <p:txBody>
          <a:bodyPr vert="horz" wrap="none" lIns="91436" tIns="45718" rIns="91436" bIns="45718" numCol="1" rtlCol="0" anchor="ctr" anchorCtr="0" compatLnSpc="1">
            <a:prstTxWarp prst="textNoShape">
              <a:avLst/>
            </a:prstTxWarp>
          </a:bodyPr>
          <a:lstStyle/>
          <a:p>
            <a:pPr marL="366695" marR="0" indent="-366695" algn="ctr" defTabSz="976265" rtl="0" eaLnBrk="1" fontAlgn="base" latinLnBrk="0" hangingPunct="1">
              <a:lnSpc>
                <a:spcPct val="100000"/>
              </a:lnSpc>
              <a:spcBef>
                <a:spcPct val="20000"/>
              </a:spcBef>
              <a:spcAft>
                <a:spcPct val="0"/>
              </a:spcAft>
              <a:buClrTx/>
              <a:buSzPct val="140000"/>
              <a:buFontTx/>
              <a:buNone/>
              <a:tabLst/>
            </a:pPr>
            <a:endParaRPr lang="en-US"/>
          </a:p>
        </p:txBody>
      </p:sp>
      <p:sp>
        <p:nvSpPr>
          <p:cNvPr id="2" name="Title Placeholder 1"/>
          <p:cNvSpPr>
            <a:spLocks noGrp="1" noChangeAspect="1"/>
          </p:cNvSpPr>
          <p:nvPr>
            <p:ph type="title"/>
          </p:nvPr>
        </p:nvSpPr>
        <p:spPr>
          <a:xfrm>
            <a:off x="414339" y="3"/>
            <a:ext cx="10515600" cy="860612"/>
          </a:xfrm>
          <a:prstGeom prst="rect">
            <a:avLst/>
          </a:prstGeom>
        </p:spPr>
        <p:txBody>
          <a:bodyPr vert="horz" lIns="91436" tIns="45718" rIns="91436" bIns="45718"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14339" y="1280162"/>
            <a:ext cx="10515600" cy="4609652"/>
          </a:xfrm>
          <a:prstGeom prst="rect">
            <a:avLst/>
          </a:prstGeom>
        </p:spPr>
        <p:txBody>
          <a:bodyPr vert="horz" lIns="91436" tIns="45718" rIns="91436" bIns="45718" rtlCol="0">
            <a:normAutofit/>
          </a:bodyPr>
          <a:lstStyle/>
          <a:p>
            <a:pPr lvl="0"/>
            <a:r>
              <a:rPr lang="en-US" dirty="0" smtClean="0"/>
              <a:t>First Level</a:t>
            </a:r>
          </a:p>
          <a:p>
            <a:pPr lvl="1"/>
            <a:r>
              <a:rPr lang="en-US" dirty="0" smtClean="0"/>
              <a:t>Second Level </a:t>
            </a:r>
          </a:p>
          <a:p>
            <a:pPr lvl="2"/>
            <a:r>
              <a:rPr lang="en-US" dirty="0" smtClean="0"/>
              <a:t>Third Level</a:t>
            </a:r>
          </a:p>
          <a:p>
            <a:pPr lvl="3"/>
            <a:r>
              <a:rPr lang="en-US" dirty="0" smtClean="0"/>
              <a:t>Fourth Level</a:t>
            </a:r>
          </a:p>
          <a:p>
            <a:pPr lvl="4"/>
            <a:r>
              <a:rPr lang="en-US" dirty="0" smtClean="0"/>
              <a:t>Fifth Level</a:t>
            </a:r>
          </a:p>
        </p:txBody>
      </p:sp>
      <p:sp>
        <p:nvSpPr>
          <p:cNvPr id="4" name="TextBox 3"/>
          <p:cNvSpPr txBox="1"/>
          <p:nvPr/>
        </p:nvSpPr>
        <p:spPr>
          <a:xfrm>
            <a:off x="0" y="6653046"/>
            <a:ext cx="11540312" cy="174407"/>
          </a:xfrm>
          <a:prstGeom prst="rect">
            <a:avLst/>
          </a:prstGeom>
          <a:noFill/>
        </p:spPr>
        <p:txBody>
          <a:bodyPr wrap="square" lIns="91436" tIns="45718" rIns="91436" bIns="45718" rtlCol="0">
            <a:spAutoFit/>
          </a:bodyPr>
          <a:lstStyle/>
          <a:p>
            <a:pPr marL="0" marR="0" indent="0" algn="l" defTabSz="914354" rtl="0" eaLnBrk="1" fontAlgn="base" latinLnBrk="0" hangingPunct="1">
              <a:lnSpc>
                <a:spcPct val="100000"/>
              </a:lnSpc>
              <a:spcBef>
                <a:spcPct val="0"/>
              </a:spcBef>
              <a:spcAft>
                <a:spcPct val="0"/>
              </a:spcAft>
              <a:buClrTx/>
              <a:buSzTx/>
              <a:buFontTx/>
              <a:buNone/>
              <a:tabLst/>
              <a:defRPr/>
            </a:pPr>
            <a:r>
              <a:rPr lang="en-US" sz="500" b="0" kern="1200" dirty="0" smtClean="0">
                <a:solidFill>
                  <a:schemeClr val="tx1"/>
                </a:solidFill>
                <a:latin typeface="Arial" pitchFamily="34" charset="0"/>
                <a:ea typeface="ＭＳ Ｐゴシック" pitchFamily="34" charset="-128"/>
                <a:cs typeface="+mn-cs"/>
              </a:rPr>
              <a:t>1310231286_</a:t>
            </a:r>
            <a:r>
              <a:rPr lang="en-US" sz="500" b="0" kern="1200" baseline="0" dirty="0" smtClean="0">
                <a:solidFill>
                  <a:schemeClr val="tx1"/>
                </a:solidFill>
                <a:latin typeface="Arial" pitchFamily="34" charset="0"/>
                <a:ea typeface="ＭＳ Ｐゴシック" pitchFamily="34" charset="-128"/>
                <a:cs typeface="+mn-cs"/>
              </a:rPr>
              <a:t>Widescreen - </a:t>
            </a:r>
            <a:r>
              <a:rPr lang="en-US" sz="500" b="0" kern="1200" dirty="0" smtClean="0">
                <a:solidFill>
                  <a:schemeClr val="tx1"/>
                </a:solidFill>
                <a:latin typeface="Arial" pitchFamily="34" charset="0"/>
                <a:ea typeface="ＭＳ Ｐゴシック" pitchFamily="34" charset="-128"/>
                <a:cs typeface="+mn-cs"/>
              </a:rPr>
              <a:t>Cerner</a:t>
            </a:r>
            <a:r>
              <a:rPr lang="en-US" sz="500" b="0" kern="1200" baseline="0" dirty="0" smtClean="0">
                <a:solidFill>
                  <a:schemeClr val="tx1"/>
                </a:solidFill>
                <a:latin typeface="Arial" pitchFamily="34" charset="0"/>
                <a:ea typeface="ＭＳ Ｐゴシック" pitchFamily="34" charset="-128"/>
                <a:cs typeface="+mn-cs"/>
              </a:rPr>
              <a:t> PPT template_v2.3 updated: 0</a:t>
            </a:r>
            <a:r>
              <a:rPr lang="en-US" sz="500" b="0" dirty="0" smtClean="0"/>
              <a:t>115 </a:t>
            </a:r>
            <a:r>
              <a:rPr lang="en-US" sz="500" b="0" baseline="0" dirty="0" smtClean="0"/>
              <a:t>   </a:t>
            </a:r>
            <a:r>
              <a:rPr lang="en-US" sz="500" b="0" dirty="0" smtClean="0"/>
              <a:t>© Cerner Corporation.  All rights reserved.  This document contains Cerner confidential and/or proprietary information belonging to Cerner Corporation and/or its related affiliates which may not be reproduced or transmitted in any form or by any means without the express written consent of Cerner. </a:t>
            </a:r>
          </a:p>
        </p:txBody>
      </p:sp>
      <p:sp>
        <p:nvSpPr>
          <p:cNvPr id="5" name="TextBox 4"/>
          <p:cNvSpPr txBox="1"/>
          <p:nvPr/>
        </p:nvSpPr>
        <p:spPr>
          <a:xfrm>
            <a:off x="11561334" y="6474371"/>
            <a:ext cx="420460" cy="276999"/>
          </a:xfrm>
          <a:prstGeom prst="rect">
            <a:avLst/>
          </a:prstGeom>
          <a:noFill/>
        </p:spPr>
        <p:txBody>
          <a:bodyPr wrap="square" lIns="91436" tIns="45718" rIns="91436" bIns="45718" rtlCol="0">
            <a:spAutoFit/>
          </a:bodyPr>
          <a:lstStyle/>
          <a:p>
            <a:fld id="{39B9A8E6-500A-494F-8511-CB834C088D51}" type="slidenum">
              <a:rPr lang="en-US" sz="1200" smtClean="0">
                <a:solidFill>
                  <a:schemeClr val="bg2">
                    <a:lumMod val="75000"/>
                  </a:schemeClr>
                </a:solidFill>
              </a:rPr>
              <a:pPr/>
              <a:t>‹#›</a:t>
            </a:fld>
            <a:endParaRPr lang="en-US" sz="1200" dirty="0">
              <a:solidFill>
                <a:schemeClr val="bg2">
                  <a:lumMod val="75000"/>
                </a:schemeClr>
              </a:solidFill>
            </a:endParaRPr>
          </a:p>
        </p:txBody>
      </p:sp>
    </p:spTree>
    <p:extLst>
      <p:ext uri="{BB962C8B-B14F-4D97-AF65-F5344CB8AC3E}">
        <p14:creationId xmlns:p14="http://schemas.microsoft.com/office/powerpoint/2010/main" xmlns="" val="857022175"/>
      </p:ext>
    </p:extLst>
  </p:cSld>
  <p:clrMap bg1="lt1" tx1="dk1" bg2="lt2" tx2="dk2" accent1="accent1" accent2="accent2" accent3="accent3" accent4="accent4" accent5="accent5" accent6="accent6" hlink="hlink" folHlink="folHlink"/>
  <p:sldLayoutIdLst>
    <p:sldLayoutId id="2147484006" r:id="rId1"/>
    <p:sldLayoutId id="2147484004" r:id="rId2"/>
    <p:sldLayoutId id="2147484007" r:id="rId3"/>
    <p:sldLayoutId id="2147484008" r:id="rId4"/>
    <p:sldLayoutId id="214748401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17" r:id="rId14"/>
    <p:sldLayoutId id="2147484019" r:id="rId15"/>
  </p:sldLayoutIdLst>
  <p:transition>
    <p:fade/>
  </p:transition>
  <p:timing>
    <p:tnLst>
      <p:par>
        <p:cTn id="1" dur="indefinite" restart="never" nodeType="tmRoot"/>
      </p:par>
    </p:tnLst>
  </p:timing>
  <p:hf sldNum="0" hdr="0" ftr="0" dt="0"/>
  <p:txStyles>
    <p:titleStyle>
      <a:lvl1pPr algn="l" defTabSz="914354" rtl="0" eaLnBrk="1" latinLnBrk="0" hangingPunct="1">
        <a:lnSpc>
          <a:spcPct val="90000"/>
        </a:lnSpc>
        <a:spcBef>
          <a:spcPct val="0"/>
        </a:spcBef>
        <a:buNone/>
        <a:defRPr sz="3600" kern="1200" baseline="0">
          <a:solidFill>
            <a:schemeClr val="tx1"/>
          </a:solidFill>
          <a:latin typeface="+mj-lt"/>
          <a:ea typeface="+mj-ea"/>
          <a:cs typeface="+mj-cs"/>
        </a:defRPr>
      </a:lvl1pPr>
    </p:titleStyle>
    <p:bodyStyle>
      <a:lvl1pPr marL="320024" indent="-320024" algn="l" defTabSz="914354" rtl="0" eaLnBrk="1" latinLnBrk="0" hangingPunct="1">
        <a:lnSpc>
          <a:spcPct val="90000"/>
        </a:lnSpc>
        <a:spcBef>
          <a:spcPts val="1000"/>
        </a:spcBef>
        <a:buClr>
          <a:schemeClr val="accent2"/>
        </a:buClr>
        <a:buSzPct val="115000"/>
        <a:buFont typeface="Arial" panose="020B0604020202020204" pitchFamily="34" charset="0"/>
        <a:buChar char="•"/>
        <a:defRPr sz="2800" kern="1200" baseline="0">
          <a:solidFill>
            <a:schemeClr val="tx1"/>
          </a:solidFill>
          <a:latin typeface="+mn-lt"/>
          <a:ea typeface="+mn-ea"/>
          <a:cs typeface="+mn-cs"/>
        </a:defRPr>
      </a:lvl1pPr>
      <a:lvl2pPr marL="685766" indent="-228589" algn="l" defTabSz="914354" rtl="0" eaLnBrk="1" latinLnBrk="0" hangingPunct="1">
        <a:lnSpc>
          <a:spcPct val="90000"/>
        </a:lnSpc>
        <a:spcBef>
          <a:spcPts val="500"/>
        </a:spcBef>
        <a:buClr>
          <a:schemeClr val="accent2"/>
        </a:buClr>
        <a:buSzPct val="115000"/>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Clr>
          <a:schemeClr val="accent3"/>
        </a:buClr>
        <a:buSzPct val="100000"/>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Clr>
          <a:schemeClr val="accent3"/>
        </a:buClr>
        <a:buFont typeface="Arial" panose="020B0604020202020204" pitchFamily="34" charset="0"/>
        <a:buChar char="•"/>
        <a:defRPr sz="1900" kern="1200" baseline="0">
          <a:solidFill>
            <a:schemeClr val="tx1"/>
          </a:solidFill>
          <a:latin typeface="+mn-lt"/>
          <a:ea typeface="+mn-ea"/>
          <a:cs typeface="+mn-cs"/>
        </a:defRPr>
      </a:lvl4pPr>
      <a:lvl5pPr marL="2057298" indent="-228589" algn="l" defTabSz="914354" rtl="0" eaLnBrk="1" latinLnBrk="0" hangingPunct="1">
        <a:lnSpc>
          <a:spcPct val="90000"/>
        </a:lnSpc>
        <a:spcBef>
          <a:spcPts val="500"/>
        </a:spcBef>
        <a:buClr>
          <a:schemeClr val="accent3"/>
        </a:buClr>
        <a:buFont typeface="Arial" panose="020B0604020202020204" pitchFamily="34" charset="0"/>
        <a:buChar char="•"/>
        <a:defRPr sz="19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16360"/>
            <a:ext cx="12192000" cy="448173"/>
          </a:xfrm>
          <a:prstGeom prst="rect">
            <a:avLst/>
          </a:prstGeom>
          <a:solidFill>
            <a:schemeClr val="tx2"/>
          </a:solidFill>
          <a:ln>
            <a:noFill/>
          </a:ln>
        </p:spPr>
        <p:style>
          <a:lnRef idx="1">
            <a:schemeClr val="accent2"/>
          </a:lnRef>
          <a:fillRef idx="3">
            <a:schemeClr val="accent2"/>
          </a:fillRef>
          <a:effectRef idx="2">
            <a:schemeClr val="accent2"/>
          </a:effectRef>
          <a:fontRef idx="minor">
            <a:schemeClr val="lt1"/>
          </a:fontRef>
        </p:style>
        <p:txBody>
          <a:bodyPr lIns="121912" tIns="60956" rIns="121912" bIns="60956" rtlCol="0" anchor="ctr"/>
          <a:lstStyle/>
          <a:p>
            <a:pPr algn="ctr" defTabSz="609555" fontAlgn="auto">
              <a:spcBef>
                <a:spcPts val="0"/>
              </a:spcBef>
              <a:spcAft>
                <a:spcPts val="0"/>
              </a:spcAft>
            </a:pPr>
            <a:endParaRPr lang="en-US" sz="2400" b="0">
              <a:solidFill>
                <a:srgbClr val="FFFFFF"/>
              </a:solidFill>
            </a:endParaRPr>
          </a:p>
        </p:txBody>
      </p:sp>
      <p:sp>
        <p:nvSpPr>
          <p:cNvPr id="2" name="Title Placeholder 1"/>
          <p:cNvSpPr>
            <a:spLocks noGrp="1"/>
          </p:cNvSpPr>
          <p:nvPr>
            <p:ph type="title"/>
          </p:nvPr>
        </p:nvSpPr>
        <p:spPr>
          <a:xfrm>
            <a:off x="289776" y="192541"/>
            <a:ext cx="11572837" cy="697627"/>
          </a:xfrm>
          <a:prstGeom prst="rect">
            <a:avLst/>
          </a:prstGeom>
        </p:spPr>
        <p:txBody>
          <a:bodyPr vert="horz" wrap="square" lIns="121912" tIns="60956" rIns="121912" bIns="60956"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289775" y="1285200"/>
            <a:ext cx="11572836" cy="4840965"/>
          </a:xfrm>
          <a:prstGeom prst="rect">
            <a:avLst/>
          </a:prstGeom>
        </p:spPr>
        <p:txBody>
          <a:bodyPr vert="horz" lIns="121912" tIns="60956" rIns="121912" bIns="609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CWHA_logo_footer_v2.png"/>
          <p:cNvPicPr>
            <a:picLocks noChangeAspect="1"/>
          </p:cNvPicPr>
          <p:nvPr/>
        </p:nvPicPr>
        <p:blipFill>
          <a:blip r:embed="rId27"/>
          <a:stretch>
            <a:fillRect/>
          </a:stretch>
        </p:blipFill>
        <p:spPr>
          <a:xfrm>
            <a:off x="0" y="6324700"/>
            <a:ext cx="3168768" cy="615717"/>
          </a:xfrm>
          <a:prstGeom prst="rect">
            <a:avLst/>
          </a:prstGeom>
        </p:spPr>
      </p:pic>
      <p:sp>
        <p:nvSpPr>
          <p:cNvPr id="11" name="Footer Placeholder 4"/>
          <p:cNvSpPr txBox="1">
            <a:spLocks/>
          </p:cNvSpPr>
          <p:nvPr/>
        </p:nvSpPr>
        <p:spPr>
          <a:xfrm>
            <a:off x="3168768" y="6499408"/>
            <a:ext cx="8394944" cy="365125"/>
          </a:xfrm>
          <a:prstGeom prst="rect">
            <a:avLst/>
          </a:prstGeom>
        </p:spPr>
        <p:txBody>
          <a:bodyPr vert="horz" lIns="121912" tIns="60956" rIns="121912" bIns="60956" rtlCol="0" anchor="ctr"/>
          <a:lstStyle>
            <a:lvl1pPr algn="r">
              <a:defRPr sz="600">
                <a:solidFill>
                  <a:schemeClr val="bg1"/>
                </a:solidFill>
                <a:latin typeface="Franklin Gothic Book" pitchFamily="34" charset="0"/>
              </a:defRPr>
            </a:lvl1pPr>
          </a:lstStyle>
          <a:p>
            <a:pPr defTabSz="609555" fontAlgn="auto">
              <a:spcBef>
                <a:spcPts val="0"/>
              </a:spcBef>
              <a:spcAft>
                <a:spcPts val="0"/>
              </a:spcAft>
              <a:defRPr/>
            </a:pPr>
            <a:r>
              <a:rPr lang="en-US" sz="800" b="0" dirty="0" smtClean="0">
                <a:solidFill>
                  <a:srgbClr val="FFFFFF"/>
                </a:solidFill>
              </a:rPr>
              <a:t>© 2013. All rights reserved. This information is subject to confidentiality obligations. Unauthorized use, disclosure or reproduction is strictly prohibited.</a:t>
            </a:r>
          </a:p>
        </p:txBody>
      </p:sp>
      <p:sp>
        <p:nvSpPr>
          <p:cNvPr id="12" name="Slide Number Placeholder 5"/>
          <p:cNvSpPr txBox="1">
            <a:spLocks/>
          </p:cNvSpPr>
          <p:nvPr/>
        </p:nvSpPr>
        <p:spPr>
          <a:xfrm>
            <a:off x="11595065" y="6426524"/>
            <a:ext cx="491067" cy="487457"/>
          </a:xfrm>
          <a:prstGeom prst="rect">
            <a:avLst/>
          </a:prstGeom>
        </p:spPr>
        <p:txBody>
          <a:bodyPr vert="horz" lIns="121912" tIns="60956" rIns="121912" bIns="60956" rtlCol="0" anchor="ctr"/>
          <a:lstStyle>
            <a:lvl1pPr algn="r">
              <a:defRPr sz="900">
                <a:solidFill>
                  <a:schemeClr val="bg2"/>
                </a:solidFill>
              </a:defRPr>
            </a:lvl1pPr>
          </a:lstStyle>
          <a:p>
            <a:pPr defTabSz="609555" fontAlgn="auto">
              <a:spcBef>
                <a:spcPts val="0"/>
              </a:spcBef>
              <a:spcAft>
                <a:spcPts val="0"/>
              </a:spcAft>
              <a:defRPr/>
            </a:pPr>
            <a:fld id="{6BB29190-3C7A-BC4E-9629-DC979307292A}" type="slidenum">
              <a:rPr lang="en-US" sz="1200" b="0" smtClean="0">
                <a:solidFill>
                  <a:srgbClr val="FFFFFF"/>
                </a:solidFill>
                <a:latin typeface="Franklin Gothic Demi Cond"/>
              </a:rPr>
              <a:pPr defTabSz="609555" fontAlgn="auto">
                <a:spcBef>
                  <a:spcPts val="0"/>
                </a:spcBef>
                <a:spcAft>
                  <a:spcPts val="0"/>
                </a:spcAft>
                <a:defRPr/>
              </a:pPr>
              <a:t>‹#›</a:t>
            </a:fld>
            <a:endParaRPr lang="en-US" sz="1200" b="0" dirty="0">
              <a:solidFill>
                <a:srgbClr val="FFFFFF"/>
              </a:solidFill>
              <a:latin typeface="Franklin Gothic Demi Cond"/>
            </a:endParaRPr>
          </a:p>
        </p:txBody>
      </p:sp>
      <p:sp>
        <p:nvSpPr>
          <p:cNvPr id="8" name="Rectangle 7"/>
          <p:cNvSpPr/>
          <p:nvPr userDrawn="1"/>
        </p:nvSpPr>
        <p:spPr>
          <a:xfrm>
            <a:off x="0" y="6416360"/>
            <a:ext cx="12192000" cy="468976"/>
          </a:xfrm>
          <a:prstGeom prst="rect">
            <a:avLst/>
          </a:prstGeom>
          <a:solidFill>
            <a:schemeClr val="tx2"/>
          </a:solidFill>
          <a:ln>
            <a:noFill/>
          </a:ln>
        </p:spPr>
        <p:style>
          <a:lnRef idx="1">
            <a:schemeClr val="accent2"/>
          </a:lnRef>
          <a:fillRef idx="3">
            <a:schemeClr val="accent2"/>
          </a:fillRef>
          <a:effectRef idx="2">
            <a:schemeClr val="accent2"/>
          </a:effectRef>
          <a:fontRef idx="minor">
            <a:schemeClr val="lt1"/>
          </a:fontRef>
        </p:style>
        <p:txBody>
          <a:bodyPr lIns="121912" tIns="60956" rIns="121912" bIns="60956" rtlCol="0" anchor="ctr"/>
          <a:lstStyle/>
          <a:p>
            <a:pPr algn="ctr" defTabSz="609555" fontAlgn="auto">
              <a:spcBef>
                <a:spcPts val="0"/>
              </a:spcBef>
              <a:spcAft>
                <a:spcPts val="0"/>
              </a:spcAft>
            </a:pPr>
            <a:endParaRPr lang="en-US" sz="2400" b="0">
              <a:solidFill>
                <a:srgbClr val="FFFFFF"/>
              </a:solidFill>
            </a:endParaRPr>
          </a:p>
        </p:txBody>
      </p:sp>
      <p:pic>
        <p:nvPicPr>
          <p:cNvPr id="10" name="Picture 9" descr="CWHA_logo_footer_v2.png"/>
          <p:cNvPicPr>
            <a:picLocks noChangeAspect="1"/>
          </p:cNvPicPr>
          <p:nvPr userDrawn="1"/>
        </p:nvPicPr>
        <p:blipFill>
          <a:blip r:embed="rId27"/>
          <a:stretch>
            <a:fillRect/>
          </a:stretch>
        </p:blipFill>
        <p:spPr>
          <a:xfrm>
            <a:off x="0" y="6345020"/>
            <a:ext cx="3168768" cy="615717"/>
          </a:xfrm>
          <a:prstGeom prst="rect">
            <a:avLst/>
          </a:prstGeom>
        </p:spPr>
      </p:pic>
      <p:sp>
        <p:nvSpPr>
          <p:cNvPr id="13" name="Footer Placeholder 4"/>
          <p:cNvSpPr txBox="1">
            <a:spLocks/>
          </p:cNvSpPr>
          <p:nvPr userDrawn="1"/>
        </p:nvSpPr>
        <p:spPr>
          <a:xfrm>
            <a:off x="3219568" y="6499408"/>
            <a:ext cx="8394944" cy="365125"/>
          </a:xfrm>
          <a:prstGeom prst="rect">
            <a:avLst/>
          </a:prstGeom>
        </p:spPr>
        <p:txBody>
          <a:bodyPr vert="horz" lIns="121912" tIns="60956" rIns="121912" bIns="60956" rtlCol="0" anchor="ctr"/>
          <a:lstStyle>
            <a:lvl1pPr algn="r">
              <a:defRPr sz="600">
                <a:solidFill>
                  <a:schemeClr val="bg1"/>
                </a:solidFill>
                <a:latin typeface="Franklin Gothic Book" pitchFamily="34" charset="0"/>
              </a:defRPr>
            </a:lvl1pPr>
          </a:lstStyle>
          <a:p>
            <a:pPr defTabSz="609555" fontAlgn="auto">
              <a:spcBef>
                <a:spcPts val="0"/>
              </a:spcBef>
              <a:spcAft>
                <a:spcPts val="0"/>
              </a:spcAft>
              <a:defRPr/>
            </a:pPr>
            <a:r>
              <a:rPr lang="en-US" sz="800" b="0" dirty="0" smtClean="0">
                <a:solidFill>
                  <a:srgbClr val="FFFFFF"/>
                </a:solidFill>
              </a:rPr>
              <a:t>© 2014. All rights reserved. This information is subject to confidentiality obligations. Unauthorized use, disclosure or reproduction is strictly prohibited.</a:t>
            </a:r>
          </a:p>
        </p:txBody>
      </p:sp>
      <p:sp>
        <p:nvSpPr>
          <p:cNvPr id="14" name="Slide Number Placeholder 5"/>
          <p:cNvSpPr txBox="1">
            <a:spLocks/>
          </p:cNvSpPr>
          <p:nvPr userDrawn="1"/>
        </p:nvSpPr>
        <p:spPr>
          <a:xfrm>
            <a:off x="11645865" y="6426524"/>
            <a:ext cx="491067" cy="487457"/>
          </a:xfrm>
          <a:prstGeom prst="rect">
            <a:avLst/>
          </a:prstGeom>
        </p:spPr>
        <p:txBody>
          <a:bodyPr vert="horz" lIns="121912" tIns="60956" rIns="121912" bIns="60956" rtlCol="0" anchor="ctr"/>
          <a:lstStyle>
            <a:lvl1pPr algn="r">
              <a:defRPr sz="900">
                <a:solidFill>
                  <a:schemeClr val="bg2"/>
                </a:solidFill>
              </a:defRPr>
            </a:lvl1pPr>
          </a:lstStyle>
          <a:p>
            <a:pPr defTabSz="609555" fontAlgn="auto">
              <a:spcBef>
                <a:spcPts val="0"/>
              </a:spcBef>
              <a:spcAft>
                <a:spcPts val="0"/>
              </a:spcAft>
              <a:defRPr/>
            </a:pPr>
            <a:fld id="{6BB29190-3C7A-BC4E-9629-DC979307292A}" type="slidenum">
              <a:rPr lang="en-US" sz="1200" b="0" smtClean="0">
                <a:solidFill>
                  <a:srgbClr val="FFFFFF"/>
                </a:solidFill>
                <a:latin typeface="Franklin Gothic Demi Cond"/>
              </a:rPr>
              <a:pPr defTabSz="609555" fontAlgn="auto">
                <a:spcBef>
                  <a:spcPts val="0"/>
                </a:spcBef>
                <a:spcAft>
                  <a:spcPts val="0"/>
                </a:spcAft>
                <a:defRPr/>
              </a:pPr>
              <a:t>‹#›</a:t>
            </a:fld>
            <a:endParaRPr lang="en-US" sz="1200" b="0" dirty="0">
              <a:solidFill>
                <a:srgbClr val="FFFFFF"/>
              </a:solidFill>
              <a:latin typeface="Franklin Gothic Demi Cond"/>
            </a:endParaRPr>
          </a:p>
        </p:txBody>
      </p:sp>
    </p:spTree>
    <p:extLst>
      <p:ext uri="{BB962C8B-B14F-4D97-AF65-F5344CB8AC3E}">
        <p14:creationId xmlns:p14="http://schemas.microsoft.com/office/powerpoint/2010/main" xmlns="" val="1156734968"/>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 id="2147484058" r:id="rId12"/>
    <p:sldLayoutId id="2147484059" r:id="rId13"/>
    <p:sldLayoutId id="2147484060" r:id="rId14"/>
    <p:sldLayoutId id="2147484061" r:id="rId15"/>
    <p:sldLayoutId id="2147484062" r:id="rId16"/>
    <p:sldLayoutId id="2147484063" r:id="rId17"/>
    <p:sldLayoutId id="2147484064" r:id="rId18"/>
    <p:sldLayoutId id="2147484065" r:id="rId19"/>
    <p:sldLayoutId id="2147484066" r:id="rId20"/>
    <p:sldLayoutId id="2147484067" r:id="rId21"/>
    <p:sldLayoutId id="2147484068" r:id="rId22"/>
    <p:sldLayoutId id="2147484069" r:id="rId23"/>
    <p:sldLayoutId id="2147484070" r:id="rId24"/>
    <p:sldLayoutId id="2147484071" r:id="rId25"/>
  </p:sldLayoutIdLst>
  <p:timing>
    <p:tnLst>
      <p:par>
        <p:cTn id="1" dur="indefinite" restart="never" nodeType="tmRoot"/>
      </p:par>
    </p:tnLst>
  </p:timing>
  <p:hf hdr="0"/>
  <p:txStyles>
    <p:titleStyle>
      <a:lvl1pPr marL="0" indent="0" algn="l" defTabSz="609555" rtl="0" eaLnBrk="1" latinLnBrk="0" hangingPunct="1">
        <a:spcBef>
          <a:spcPct val="0"/>
        </a:spcBef>
        <a:buFontTx/>
        <a:buNone/>
        <a:defRPr sz="3700" b="0" i="0" kern="1200" cap="none" spc="-67" baseline="0">
          <a:solidFill>
            <a:schemeClr val="accent1"/>
          </a:solidFill>
          <a:latin typeface="Franklin Gothic Demi Cond" pitchFamily="34" charset="0"/>
          <a:ea typeface="+mj-ea"/>
          <a:cs typeface="+mj-cs"/>
        </a:defRPr>
      </a:lvl1pPr>
    </p:titleStyle>
    <p:bodyStyle>
      <a:lvl1pPr marL="457167" indent="-457167" algn="l" defTabSz="609555" rtl="0" eaLnBrk="1" latinLnBrk="0" hangingPunct="1">
        <a:spcBef>
          <a:spcPct val="20000"/>
        </a:spcBef>
        <a:buFont typeface="Arial"/>
        <a:buChar char="•"/>
        <a:defRPr sz="2400" kern="1200" spc="-67" baseline="0">
          <a:solidFill>
            <a:schemeClr val="accent1"/>
          </a:solidFill>
          <a:latin typeface="Franklin Gothic Demi Cond" pitchFamily="34" charset="0"/>
          <a:ea typeface="+mn-ea"/>
          <a:cs typeface="+mn-cs"/>
        </a:defRPr>
      </a:lvl1pPr>
      <a:lvl2pPr marL="990526" indent="-380972" algn="l" defTabSz="609555" rtl="0" eaLnBrk="1" latinLnBrk="0" hangingPunct="1">
        <a:spcBef>
          <a:spcPct val="20000"/>
        </a:spcBef>
        <a:buFont typeface="Arial"/>
        <a:buChar char="–"/>
        <a:defRPr sz="2400" kern="1200" spc="-67" baseline="0">
          <a:solidFill>
            <a:schemeClr val="accent1"/>
          </a:solidFill>
          <a:latin typeface="Franklin Gothic Demi Cond" pitchFamily="34" charset="0"/>
          <a:ea typeface="+mn-ea"/>
          <a:cs typeface="+mn-cs"/>
        </a:defRPr>
      </a:lvl2pPr>
      <a:lvl3pPr marL="1523887" indent="-304776" algn="l" defTabSz="609555" rtl="0" eaLnBrk="1" latinLnBrk="0" hangingPunct="1">
        <a:spcBef>
          <a:spcPct val="20000"/>
        </a:spcBef>
        <a:buFont typeface="Arial"/>
        <a:buChar char="•"/>
        <a:defRPr sz="2400" kern="1200" spc="-67" baseline="0">
          <a:solidFill>
            <a:schemeClr val="accent1"/>
          </a:solidFill>
          <a:latin typeface="Franklin Gothic Demi Cond" pitchFamily="34" charset="0"/>
          <a:ea typeface="+mn-ea"/>
          <a:cs typeface="+mn-cs"/>
        </a:defRPr>
      </a:lvl3pPr>
      <a:lvl4pPr marL="2133440" indent="-304776" algn="l" defTabSz="609555" rtl="0" eaLnBrk="1" latinLnBrk="0" hangingPunct="1">
        <a:spcBef>
          <a:spcPct val="20000"/>
        </a:spcBef>
        <a:buFont typeface="Arial"/>
        <a:buChar char="–"/>
        <a:defRPr sz="2400" kern="1200" spc="-67" baseline="0">
          <a:solidFill>
            <a:schemeClr val="accent1"/>
          </a:solidFill>
          <a:latin typeface="Franklin Gothic Demi Cond" pitchFamily="34" charset="0"/>
          <a:ea typeface="+mn-ea"/>
          <a:cs typeface="+mn-cs"/>
        </a:defRPr>
      </a:lvl4pPr>
      <a:lvl5pPr marL="2742994" indent="-304776" algn="l" defTabSz="609555" rtl="0" eaLnBrk="1" latinLnBrk="0" hangingPunct="1">
        <a:spcBef>
          <a:spcPct val="20000"/>
        </a:spcBef>
        <a:buFont typeface="Arial"/>
        <a:buChar char="»"/>
        <a:defRPr sz="2400" kern="1200" spc="-67" baseline="0">
          <a:solidFill>
            <a:schemeClr val="accent1"/>
          </a:solidFill>
          <a:latin typeface="Franklin Gothic Demi Cond" pitchFamily="34" charset="0"/>
          <a:ea typeface="+mn-ea"/>
          <a:cs typeface="+mn-cs"/>
        </a:defRPr>
      </a:lvl5pPr>
      <a:lvl6pPr marL="3352548" indent="-304776" algn="l" defTabSz="609555" rtl="0" eaLnBrk="1" latinLnBrk="0" hangingPunct="1">
        <a:spcBef>
          <a:spcPct val="20000"/>
        </a:spcBef>
        <a:buFont typeface="Arial"/>
        <a:buChar char="•"/>
        <a:defRPr sz="2700"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700"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700"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16360"/>
            <a:ext cx="12192000" cy="448173"/>
          </a:xfrm>
          <a:prstGeom prst="rect">
            <a:avLst/>
          </a:prstGeom>
          <a:solidFill>
            <a:schemeClr val="tx2"/>
          </a:solidFill>
          <a:ln>
            <a:noFill/>
          </a:ln>
        </p:spPr>
        <p:style>
          <a:lnRef idx="1">
            <a:schemeClr val="accent2"/>
          </a:lnRef>
          <a:fillRef idx="3">
            <a:schemeClr val="accent2"/>
          </a:fillRef>
          <a:effectRef idx="2">
            <a:schemeClr val="accent2"/>
          </a:effectRef>
          <a:fontRef idx="minor">
            <a:schemeClr val="lt1"/>
          </a:fontRef>
        </p:style>
        <p:txBody>
          <a:bodyPr lIns="121917" tIns="60958" rIns="121917" bIns="60958" rtlCol="0" anchor="ctr"/>
          <a:lstStyle/>
          <a:p>
            <a:pPr algn="ctr" defTabSz="609585" fontAlgn="auto">
              <a:spcBef>
                <a:spcPts val="0"/>
              </a:spcBef>
              <a:spcAft>
                <a:spcPts val="0"/>
              </a:spcAft>
            </a:pPr>
            <a:endParaRPr lang="en-US" sz="2400" b="0">
              <a:solidFill>
                <a:srgbClr val="FFFFFF"/>
              </a:solidFill>
            </a:endParaRPr>
          </a:p>
        </p:txBody>
      </p:sp>
      <p:sp>
        <p:nvSpPr>
          <p:cNvPr id="2" name="Title Placeholder 1"/>
          <p:cNvSpPr>
            <a:spLocks noGrp="1"/>
          </p:cNvSpPr>
          <p:nvPr>
            <p:ph type="title"/>
          </p:nvPr>
        </p:nvSpPr>
        <p:spPr>
          <a:xfrm>
            <a:off x="289774" y="192540"/>
            <a:ext cx="11572837" cy="697627"/>
          </a:xfrm>
          <a:prstGeom prst="rect">
            <a:avLst/>
          </a:prstGeom>
        </p:spPr>
        <p:txBody>
          <a:bodyPr vert="horz" wrap="square" lIns="121917" tIns="60958" rIns="121917" bIns="60958"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289775" y="1285199"/>
            <a:ext cx="11572836" cy="4840965"/>
          </a:xfrm>
          <a:prstGeom prst="rect">
            <a:avLst/>
          </a:prstGeom>
        </p:spPr>
        <p:txBody>
          <a:bodyPr vert="horz" lIns="121917" tIns="60958" rIns="121917" bIns="6095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CWHA_logo_footer_v2.png"/>
          <p:cNvPicPr>
            <a:picLocks noChangeAspect="1"/>
          </p:cNvPicPr>
          <p:nvPr/>
        </p:nvPicPr>
        <p:blipFill>
          <a:blip r:embed="rId23"/>
          <a:stretch>
            <a:fillRect/>
          </a:stretch>
        </p:blipFill>
        <p:spPr>
          <a:xfrm>
            <a:off x="0" y="6324700"/>
            <a:ext cx="3168768" cy="615717"/>
          </a:xfrm>
          <a:prstGeom prst="rect">
            <a:avLst/>
          </a:prstGeom>
        </p:spPr>
      </p:pic>
      <p:sp>
        <p:nvSpPr>
          <p:cNvPr id="11" name="Footer Placeholder 4"/>
          <p:cNvSpPr txBox="1">
            <a:spLocks/>
          </p:cNvSpPr>
          <p:nvPr/>
        </p:nvSpPr>
        <p:spPr>
          <a:xfrm>
            <a:off x="3168768" y="6499408"/>
            <a:ext cx="8394944" cy="365125"/>
          </a:xfrm>
          <a:prstGeom prst="rect">
            <a:avLst/>
          </a:prstGeom>
        </p:spPr>
        <p:txBody>
          <a:bodyPr vert="horz" lIns="121917" tIns="60958" rIns="121917" bIns="60958" rtlCol="0" anchor="ctr"/>
          <a:lstStyle>
            <a:lvl1pPr algn="r">
              <a:defRPr sz="600">
                <a:solidFill>
                  <a:schemeClr val="bg1"/>
                </a:solidFill>
                <a:latin typeface="Franklin Gothic Book" pitchFamily="34" charset="0"/>
              </a:defRPr>
            </a:lvl1pPr>
          </a:lstStyle>
          <a:p>
            <a:pPr defTabSz="609585" fontAlgn="auto">
              <a:spcBef>
                <a:spcPts val="0"/>
              </a:spcBef>
              <a:spcAft>
                <a:spcPts val="0"/>
              </a:spcAft>
              <a:defRPr/>
            </a:pPr>
            <a:r>
              <a:rPr lang="en-US" sz="800" b="0" dirty="0" smtClean="0">
                <a:solidFill>
                  <a:srgbClr val="FFFFFF"/>
                </a:solidFill>
                <a:ea typeface="+mn-ea"/>
              </a:rPr>
              <a:t>© 2013. All rights reserved. This information is subject to confidentiality obligations. Unauthorized use, disclosure or reproduction is strictly prohibited.</a:t>
            </a:r>
          </a:p>
        </p:txBody>
      </p:sp>
      <p:sp>
        <p:nvSpPr>
          <p:cNvPr id="12" name="Slide Number Placeholder 5"/>
          <p:cNvSpPr txBox="1">
            <a:spLocks/>
          </p:cNvSpPr>
          <p:nvPr/>
        </p:nvSpPr>
        <p:spPr>
          <a:xfrm>
            <a:off x="11595064" y="6426521"/>
            <a:ext cx="491067" cy="487457"/>
          </a:xfrm>
          <a:prstGeom prst="rect">
            <a:avLst/>
          </a:prstGeom>
        </p:spPr>
        <p:txBody>
          <a:bodyPr vert="horz" lIns="121917" tIns="60958" rIns="121917" bIns="60958" rtlCol="0" anchor="ctr"/>
          <a:lstStyle>
            <a:lvl1pPr algn="r">
              <a:defRPr sz="900">
                <a:solidFill>
                  <a:schemeClr val="bg2"/>
                </a:solidFill>
              </a:defRPr>
            </a:lvl1pPr>
          </a:lstStyle>
          <a:p>
            <a:pPr defTabSz="609585" fontAlgn="auto">
              <a:spcBef>
                <a:spcPts val="0"/>
              </a:spcBef>
              <a:spcAft>
                <a:spcPts val="0"/>
              </a:spcAft>
              <a:defRPr/>
            </a:pPr>
            <a:fld id="{6BB29190-3C7A-BC4E-9629-DC979307292A}" type="slidenum">
              <a:rPr lang="en-US" sz="1200" b="0" smtClean="0">
                <a:solidFill>
                  <a:srgbClr val="FFFFFF"/>
                </a:solidFill>
                <a:latin typeface="Franklin Gothic Demi Cond"/>
                <a:ea typeface="+mn-ea"/>
              </a:rPr>
              <a:pPr defTabSz="609585" fontAlgn="auto">
                <a:spcBef>
                  <a:spcPts val="0"/>
                </a:spcBef>
                <a:spcAft>
                  <a:spcPts val="0"/>
                </a:spcAft>
                <a:defRPr/>
              </a:pPr>
              <a:t>‹#›</a:t>
            </a:fld>
            <a:endParaRPr lang="en-US" sz="1200" b="0" dirty="0">
              <a:solidFill>
                <a:srgbClr val="FFFFFF"/>
              </a:solidFill>
              <a:latin typeface="Franklin Gothic Demi Cond"/>
              <a:ea typeface="+mn-ea"/>
            </a:endParaRPr>
          </a:p>
        </p:txBody>
      </p:sp>
      <p:sp>
        <p:nvSpPr>
          <p:cNvPr id="8" name="Rectangle 7"/>
          <p:cNvSpPr/>
          <p:nvPr userDrawn="1"/>
        </p:nvSpPr>
        <p:spPr>
          <a:xfrm>
            <a:off x="0" y="6416360"/>
            <a:ext cx="12192000" cy="468976"/>
          </a:xfrm>
          <a:prstGeom prst="rect">
            <a:avLst/>
          </a:prstGeom>
          <a:solidFill>
            <a:schemeClr val="tx2"/>
          </a:solidFill>
          <a:ln>
            <a:noFill/>
          </a:ln>
        </p:spPr>
        <p:style>
          <a:lnRef idx="1">
            <a:schemeClr val="accent2"/>
          </a:lnRef>
          <a:fillRef idx="3">
            <a:schemeClr val="accent2"/>
          </a:fillRef>
          <a:effectRef idx="2">
            <a:schemeClr val="accent2"/>
          </a:effectRef>
          <a:fontRef idx="minor">
            <a:schemeClr val="lt1"/>
          </a:fontRef>
        </p:style>
        <p:txBody>
          <a:bodyPr lIns="121917" tIns="60958" rIns="121917" bIns="60958" rtlCol="0" anchor="ctr"/>
          <a:lstStyle/>
          <a:p>
            <a:pPr algn="ctr" defTabSz="609585" fontAlgn="auto">
              <a:spcBef>
                <a:spcPts val="0"/>
              </a:spcBef>
              <a:spcAft>
                <a:spcPts val="0"/>
              </a:spcAft>
            </a:pPr>
            <a:endParaRPr lang="en-US" sz="2400" b="0">
              <a:solidFill>
                <a:srgbClr val="FFFFFF"/>
              </a:solidFill>
            </a:endParaRPr>
          </a:p>
        </p:txBody>
      </p:sp>
      <p:sp>
        <p:nvSpPr>
          <p:cNvPr id="13" name="Footer Placeholder 4"/>
          <p:cNvSpPr txBox="1">
            <a:spLocks/>
          </p:cNvSpPr>
          <p:nvPr userDrawn="1"/>
        </p:nvSpPr>
        <p:spPr>
          <a:xfrm>
            <a:off x="3219568" y="6499408"/>
            <a:ext cx="8394944" cy="365125"/>
          </a:xfrm>
          <a:prstGeom prst="rect">
            <a:avLst/>
          </a:prstGeom>
        </p:spPr>
        <p:txBody>
          <a:bodyPr vert="horz" lIns="121917" tIns="60958" rIns="121917" bIns="60958" rtlCol="0" anchor="ctr"/>
          <a:lstStyle>
            <a:lvl1pPr algn="r">
              <a:defRPr sz="600">
                <a:solidFill>
                  <a:schemeClr val="bg1"/>
                </a:solidFill>
                <a:latin typeface="Franklin Gothic Book" pitchFamily="34" charset="0"/>
              </a:defRPr>
            </a:lvl1pPr>
          </a:lstStyle>
          <a:p>
            <a:pPr defTabSz="609585" fontAlgn="auto">
              <a:spcBef>
                <a:spcPts val="0"/>
              </a:spcBef>
              <a:spcAft>
                <a:spcPts val="0"/>
              </a:spcAft>
              <a:defRPr/>
            </a:pPr>
            <a:r>
              <a:rPr lang="en-US" sz="800" b="0" dirty="0" smtClean="0">
                <a:solidFill>
                  <a:srgbClr val="FFFFFF"/>
                </a:solidFill>
                <a:ea typeface="+mn-ea"/>
              </a:rPr>
              <a:t>© 2015. All rights reserved. This information is subject to confidentiality obligations. Unauthorized use, disclosure or reproduction is strictly prohibited.</a:t>
            </a:r>
          </a:p>
        </p:txBody>
      </p:sp>
      <p:sp>
        <p:nvSpPr>
          <p:cNvPr id="14" name="Slide Number Placeholder 5"/>
          <p:cNvSpPr txBox="1">
            <a:spLocks/>
          </p:cNvSpPr>
          <p:nvPr userDrawn="1"/>
        </p:nvSpPr>
        <p:spPr>
          <a:xfrm>
            <a:off x="11645864" y="6426521"/>
            <a:ext cx="491067" cy="487457"/>
          </a:xfrm>
          <a:prstGeom prst="rect">
            <a:avLst/>
          </a:prstGeom>
        </p:spPr>
        <p:txBody>
          <a:bodyPr vert="horz" lIns="121917" tIns="60958" rIns="121917" bIns="60958" rtlCol="0" anchor="ctr"/>
          <a:lstStyle>
            <a:lvl1pPr algn="r">
              <a:defRPr sz="900">
                <a:solidFill>
                  <a:schemeClr val="bg2"/>
                </a:solidFill>
              </a:defRPr>
            </a:lvl1pPr>
          </a:lstStyle>
          <a:p>
            <a:pPr defTabSz="609585" fontAlgn="auto">
              <a:spcBef>
                <a:spcPts val="0"/>
              </a:spcBef>
              <a:spcAft>
                <a:spcPts val="0"/>
              </a:spcAft>
              <a:defRPr/>
            </a:pPr>
            <a:fld id="{6BB29190-3C7A-BC4E-9629-DC979307292A}" type="slidenum">
              <a:rPr lang="en-US" sz="1200" b="0" smtClean="0">
                <a:solidFill>
                  <a:srgbClr val="FFFFFF"/>
                </a:solidFill>
                <a:latin typeface="Franklin Gothic Demi Cond"/>
                <a:ea typeface="+mn-ea"/>
              </a:rPr>
              <a:pPr defTabSz="609585" fontAlgn="auto">
                <a:spcBef>
                  <a:spcPts val="0"/>
                </a:spcBef>
                <a:spcAft>
                  <a:spcPts val="0"/>
                </a:spcAft>
                <a:defRPr/>
              </a:pPr>
              <a:t>‹#›</a:t>
            </a:fld>
            <a:endParaRPr lang="en-US" sz="1200" b="0" dirty="0">
              <a:solidFill>
                <a:srgbClr val="FFFFFF"/>
              </a:solidFill>
              <a:latin typeface="Franklin Gothic Demi Cond"/>
              <a:ea typeface="+mn-ea"/>
            </a:endParaRPr>
          </a:p>
        </p:txBody>
      </p:sp>
      <p:pic>
        <p:nvPicPr>
          <p:cNvPr id="4" name="Picture 3" descr="CommonWell Health Alliance logo reversed.png"/>
          <p:cNvPicPr>
            <a:picLocks noChangeAspect="1"/>
          </p:cNvPicPr>
          <p:nvPr userDrawn="1"/>
        </p:nvPicPr>
        <p:blipFill>
          <a:blip r:embed="rId24">
            <a:extLst>
              <a:ext uri="{28A0092B-C50C-407E-A947-70E740481C1C}">
                <a14:useLocalDpi xmlns:a14="http://schemas.microsoft.com/office/drawing/2010/main" xmlns="" val="0"/>
              </a:ext>
            </a:extLst>
          </a:blip>
          <a:stretch>
            <a:fillRect/>
          </a:stretch>
        </p:blipFill>
        <p:spPr>
          <a:xfrm>
            <a:off x="178338" y="6454089"/>
            <a:ext cx="1806647" cy="385899"/>
          </a:xfrm>
          <a:prstGeom prst="rect">
            <a:avLst/>
          </a:prstGeom>
        </p:spPr>
      </p:pic>
    </p:spTree>
    <p:extLst>
      <p:ext uri="{BB962C8B-B14F-4D97-AF65-F5344CB8AC3E}">
        <p14:creationId xmlns:p14="http://schemas.microsoft.com/office/powerpoint/2010/main" xmlns="" val="1351502214"/>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 id="2147484084" r:id="rId12"/>
    <p:sldLayoutId id="2147484085" r:id="rId13"/>
    <p:sldLayoutId id="2147484086" r:id="rId14"/>
    <p:sldLayoutId id="2147484087" r:id="rId15"/>
    <p:sldLayoutId id="2147484088" r:id="rId16"/>
    <p:sldLayoutId id="2147484089" r:id="rId17"/>
    <p:sldLayoutId id="2147484090" r:id="rId18"/>
    <p:sldLayoutId id="2147484091" r:id="rId19"/>
    <p:sldLayoutId id="2147484092" r:id="rId20"/>
    <p:sldLayoutId id="2147484093" r:id="rId21"/>
  </p:sldLayoutIdLst>
  <p:timing>
    <p:tnLst>
      <p:par>
        <p:cTn id="1" dur="indefinite" restart="never" nodeType="tmRoot"/>
      </p:par>
    </p:tnLst>
  </p:timing>
  <p:hf hdr="0"/>
  <p:txStyles>
    <p:titleStyle>
      <a:lvl1pPr marL="0" indent="0" algn="l" defTabSz="609585" rtl="0" eaLnBrk="1" latinLnBrk="0" hangingPunct="1">
        <a:spcBef>
          <a:spcPct val="0"/>
        </a:spcBef>
        <a:buFontTx/>
        <a:buNone/>
        <a:defRPr sz="3700" b="0" i="0" kern="1200" cap="none" spc="-67" baseline="0">
          <a:solidFill>
            <a:schemeClr val="accent1"/>
          </a:solidFill>
          <a:latin typeface="Franklin Gothic Demi Cond" pitchFamily="34" charset="0"/>
          <a:ea typeface="+mj-ea"/>
          <a:cs typeface="+mj-cs"/>
        </a:defRPr>
      </a:lvl1pPr>
    </p:titleStyle>
    <p:bodyStyle>
      <a:lvl1pPr marL="457189" indent="-457189" algn="l" defTabSz="609585" rtl="0" eaLnBrk="1" latinLnBrk="0" hangingPunct="1">
        <a:spcBef>
          <a:spcPct val="20000"/>
        </a:spcBef>
        <a:buFont typeface="Arial"/>
        <a:buChar char="•"/>
        <a:defRPr sz="2400" kern="1200" spc="-67" baseline="0">
          <a:solidFill>
            <a:schemeClr val="accent1"/>
          </a:solidFill>
          <a:latin typeface="Franklin Gothic Demi Cond" pitchFamily="34" charset="0"/>
          <a:ea typeface="+mn-ea"/>
          <a:cs typeface="+mn-cs"/>
        </a:defRPr>
      </a:lvl1pPr>
      <a:lvl2pPr marL="990575" indent="-380990" algn="l" defTabSz="609585" rtl="0" eaLnBrk="1" latinLnBrk="0" hangingPunct="1">
        <a:spcBef>
          <a:spcPct val="20000"/>
        </a:spcBef>
        <a:buFont typeface="Arial"/>
        <a:buChar char="–"/>
        <a:defRPr sz="2400" kern="1200" spc="-67" baseline="0">
          <a:solidFill>
            <a:schemeClr val="accent1"/>
          </a:solidFill>
          <a:latin typeface="Franklin Gothic Demi Cond" pitchFamily="34" charset="0"/>
          <a:ea typeface="+mn-ea"/>
          <a:cs typeface="+mn-cs"/>
        </a:defRPr>
      </a:lvl2pPr>
      <a:lvl3pPr marL="1523962" indent="-304792" algn="l" defTabSz="609585" rtl="0" eaLnBrk="1" latinLnBrk="0" hangingPunct="1">
        <a:spcBef>
          <a:spcPct val="20000"/>
        </a:spcBef>
        <a:buFont typeface="Arial"/>
        <a:buChar char="•"/>
        <a:defRPr sz="2400" kern="1200" spc="-67" baseline="0">
          <a:solidFill>
            <a:schemeClr val="accent1"/>
          </a:solidFill>
          <a:latin typeface="Franklin Gothic Demi Cond" pitchFamily="34" charset="0"/>
          <a:ea typeface="+mn-ea"/>
          <a:cs typeface="+mn-cs"/>
        </a:defRPr>
      </a:lvl3pPr>
      <a:lvl4pPr marL="2133547" indent="-304792" algn="l" defTabSz="609585" rtl="0" eaLnBrk="1" latinLnBrk="0" hangingPunct="1">
        <a:spcBef>
          <a:spcPct val="20000"/>
        </a:spcBef>
        <a:buFont typeface="Arial"/>
        <a:buChar char="–"/>
        <a:defRPr sz="2400" kern="1200" spc="-67" baseline="0">
          <a:solidFill>
            <a:schemeClr val="accent1"/>
          </a:solidFill>
          <a:latin typeface="Franklin Gothic Demi Cond" pitchFamily="34" charset="0"/>
          <a:ea typeface="+mn-ea"/>
          <a:cs typeface="+mn-cs"/>
        </a:defRPr>
      </a:lvl4pPr>
      <a:lvl5pPr marL="2743131" indent="-304792" algn="l" defTabSz="609585" rtl="0" eaLnBrk="1" latinLnBrk="0" hangingPunct="1">
        <a:spcBef>
          <a:spcPct val="20000"/>
        </a:spcBef>
        <a:buFont typeface="Arial"/>
        <a:buChar char="»"/>
        <a:defRPr sz="2400" kern="1200" spc="-67" baseline="0">
          <a:solidFill>
            <a:schemeClr val="accent1"/>
          </a:solidFill>
          <a:latin typeface="Franklin Gothic Demi Cond" pitchFamily="34" charset="0"/>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16360"/>
            <a:ext cx="12192000" cy="448173"/>
          </a:xfrm>
          <a:prstGeom prst="rect">
            <a:avLst/>
          </a:prstGeom>
          <a:solidFill>
            <a:schemeClr val="tx2"/>
          </a:solidFill>
          <a:ln>
            <a:noFill/>
          </a:ln>
        </p:spPr>
        <p:style>
          <a:lnRef idx="1">
            <a:schemeClr val="accent2"/>
          </a:lnRef>
          <a:fillRef idx="3">
            <a:schemeClr val="accent2"/>
          </a:fillRef>
          <a:effectRef idx="2">
            <a:schemeClr val="accent2"/>
          </a:effectRef>
          <a:fontRef idx="minor">
            <a:schemeClr val="lt1"/>
          </a:fontRef>
        </p:style>
        <p:txBody>
          <a:bodyPr lIns="121917" tIns="60958" rIns="121917" bIns="60958" rtlCol="0" anchor="ctr"/>
          <a:lstStyle/>
          <a:p>
            <a:pPr algn="ctr" defTabSz="609585" fontAlgn="auto">
              <a:spcBef>
                <a:spcPts val="0"/>
              </a:spcBef>
              <a:spcAft>
                <a:spcPts val="0"/>
              </a:spcAft>
            </a:pPr>
            <a:endParaRPr lang="en-US" sz="2400" b="0">
              <a:solidFill>
                <a:srgbClr val="FFFFFF"/>
              </a:solidFill>
            </a:endParaRPr>
          </a:p>
        </p:txBody>
      </p:sp>
      <p:sp>
        <p:nvSpPr>
          <p:cNvPr id="2" name="Title Placeholder 1"/>
          <p:cNvSpPr>
            <a:spLocks noGrp="1"/>
          </p:cNvSpPr>
          <p:nvPr>
            <p:ph type="title"/>
          </p:nvPr>
        </p:nvSpPr>
        <p:spPr>
          <a:xfrm>
            <a:off x="289774" y="192540"/>
            <a:ext cx="11572837" cy="697627"/>
          </a:xfrm>
          <a:prstGeom prst="rect">
            <a:avLst/>
          </a:prstGeom>
        </p:spPr>
        <p:txBody>
          <a:bodyPr vert="horz" wrap="square" lIns="121917" tIns="60958" rIns="121917" bIns="60958"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289775" y="1285199"/>
            <a:ext cx="11572836" cy="4840965"/>
          </a:xfrm>
          <a:prstGeom prst="rect">
            <a:avLst/>
          </a:prstGeom>
        </p:spPr>
        <p:txBody>
          <a:bodyPr vert="horz" lIns="121917" tIns="60958" rIns="121917" bIns="6095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CWHA_logo_footer_v2.png"/>
          <p:cNvPicPr>
            <a:picLocks noChangeAspect="1"/>
          </p:cNvPicPr>
          <p:nvPr/>
        </p:nvPicPr>
        <p:blipFill>
          <a:blip r:embed="rId26"/>
          <a:stretch>
            <a:fillRect/>
          </a:stretch>
        </p:blipFill>
        <p:spPr>
          <a:xfrm>
            <a:off x="0" y="6324700"/>
            <a:ext cx="3168768" cy="615717"/>
          </a:xfrm>
          <a:prstGeom prst="rect">
            <a:avLst/>
          </a:prstGeom>
        </p:spPr>
      </p:pic>
      <p:sp>
        <p:nvSpPr>
          <p:cNvPr id="11" name="Footer Placeholder 4"/>
          <p:cNvSpPr txBox="1">
            <a:spLocks/>
          </p:cNvSpPr>
          <p:nvPr/>
        </p:nvSpPr>
        <p:spPr>
          <a:xfrm>
            <a:off x="3168768" y="6499408"/>
            <a:ext cx="8394944" cy="365125"/>
          </a:xfrm>
          <a:prstGeom prst="rect">
            <a:avLst/>
          </a:prstGeom>
        </p:spPr>
        <p:txBody>
          <a:bodyPr vert="horz" lIns="121917" tIns="60958" rIns="121917" bIns="60958" rtlCol="0" anchor="ctr"/>
          <a:lstStyle>
            <a:lvl1pPr algn="r">
              <a:defRPr sz="600">
                <a:solidFill>
                  <a:schemeClr val="bg1"/>
                </a:solidFill>
                <a:latin typeface="Franklin Gothic Book" pitchFamily="34" charset="0"/>
              </a:defRPr>
            </a:lvl1pPr>
          </a:lstStyle>
          <a:p>
            <a:pPr defTabSz="609585" fontAlgn="auto">
              <a:spcBef>
                <a:spcPts val="0"/>
              </a:spcBef>
              <a:spcAft>
                <a:spcPts val="0"/>
              </a:spcAft>
              <a:defRPr/>
            </a:pPr>
            <a:r>
              <a:rPr lang="en-US" sz="800" b="0" dirty="0" smtClean="0">
                <a:solidFill>
                  <a:srgbClr val="FFFFFF"/>
                </a:solidFill>
              </a:rPr>
              <a:t>© 2013. All rights reserved. This information is subject to confidentiality obligations. Unauthorized use, disclosure or reproduction is strictly prohibited.</a:t>
            </a:r>
          </a:p>
        </p:txBody>
      </p:sp>
      <p:sp>
        <p:nvSpPr>
          <p:cNvPr id="12" name="Slide Number Placeholder 5"/>
          <p:cNvSpPr txBox="1">
            <a:spLocks/>
          </p:cNvSpPr>
          <p:nvPr/>
        </p:nvSpPr>
        <p:spPr>
          <a:xfrm>
            <a:off x="11595064" y="6426521"/>
            <a:ext cx="491067" cy="487457"/>
          </a:xfrm>
          <a:prstGeom prst="rect">
            <a:avLst/>
          </a:prstGeom>
        </p:spPr>
        <p:txBody>
          <a:bodyPr vert="horz" lIns="121917" tIns="60958" rIns="121917" bIns="60958" rtlCol="0" anchor="ctr"/>
          <a:lstStyle>
            <a:lvl1pPr algn="r">
              <a:defRPr sz="900">
                <a:solidFill>
                  <a:schemeClr val="bg2"/>
                </a:solidFill>
              </a:defRPr>
            </a:lvl1pPr>
          </a:lstStyle>
          <a:p>
            <a:pPr defTabSz="609585" fontAlgn="auto">
              <a:spcBef>
                <a:spcPts val="0"/>
              </a:spcBef>
              <a:spcAft>
                <a:spcPts val="0"/>
              </a:spcAft>
              <a:defRPr/>
            </a:pPr>
            <a:fld id="{6BB29190-3C7A-BC4E-9629-DC979307292A}" type="slidenum">
              <a:rPr lang="en-US" sz="1200" b="0" smtClean="0">
                <a:solidFill>
                  <a:srgbClr val="FFFFFF"/>
                </a:solidFill>
                <a:latin typeface="Franklin Gothic Demi Cond"/>
              </a:rPr>
              <a:pPr defTabSz="609585" fontAlgn="auto">
                <a:spcBef>
                  <a:spcPts val="0"/>
                </a:spcBef>
                <a:spcAft>
                  <a:spcPts val="0"/>
                </a:spcAft>
                <a:defRPr/>
              </a:pPr>
              <a:t>‹#›</a:t>
            </a:fld>
            <a:endParaRPr lang="en-US" sz="1200" b="0" dirty="0">
              <a:solidFill>
                <a:srgbClr val="FFFFFF"/>
              </a:solidFill>
              <a:latin typeface="Franklin Gothic Demi Cond"/>
            </a:endParaRPr>
          </a:p>
        </p:txBody>
      </p:sp>
      <p:sp>
        <p:nvSpPr>
          <p:cNvPr id="8" name="Rectangle 7"/>
          <p:cNvSpPr/>
          <p:nvPr userDrawn="1"/>
        </p:nvSpPr>
        <p:spPr>
          <a:xfrm>
            <a:off x="0" y="6416360"/>
            <a:ext cx="12192000" cy="468976"/>
          </a:xfrm>
          <a:prstGeom prst="rect">
            <a:avLst/>
          </a:prstGeom>
          <a:solidFill>
            <a:schemeClr val="tx2"/>
          </a:solidFill>
          <a:ln>
            <a:noFill/>
          </a:ln>
        </p:spPr>
        <p:style>
          <a:lnRef idx="1">
            <a:schemeClr val="accent2"/>
          </a:lnRef>
          <a:fillRef idx="3">
            <a:schemeClr val="accent2"/>
          </a:fillRef>
          <a:effectRef idx="2">
            <a:schemeClr val="accent2"/>
          </a:effectRef>
          <a:fontRef idx="minor">
            <a:schemeClr val="lt1"/>
          </a:fontRef>
        </p:style>
        <p:txBody>
          <a:bodyPr lIns="121917" tIns="60958" rIns="121917" bIns="60958" rtlCol="0" anchor="ctr"/>
          <a:lstStyle/>
          <a:p>
            <a:pPr algn="ctr" defTabSz="609585" fontAlgn="auto">
              <a:spcBef>
                <a:spcPts val="0"/>
              </a:spcBef>
              <a:spcAft>
                <a:spcPts val="0"/>
              </a:spcAft>
            </a:pPr>
            <a:endParaRPr lang="en-US" sz="2400" b="0">
              <a:solidFill>
                <a:srgbClr val="FFFFFF"/>
              </a:solidFill>
            </a:endParaRPr>
          </a:p>
        </p:txBody>
      </p:sp>
      <p:pic>
        <p:nvPicPr>
          <p:cNvPr id="10" name="Picture 9" descr="CWHA_logo_footer_v2.png"/>
          <p:cNvPicPr>
            <a:picLocks noChangeAspect="1"/>
          </p:cNvPicPr>
          <p:nvPr userDrawn="1"/>
        </p:nvPicPr>
        <p:blipFill>
          <a:blip r:embed="rId26"/>
          <a:stretch>
            <a:fillRect/>
          </a:stretch>
        </p:blipFill>
        <p:spPr>
          <a:xfrm>
            <a:off x="0" y="6345020"/>
            <a:ext cx="3168768" cy="615717"/>
          </a:xfrm>
          <a:prstGeom prst="rect">
            <a:avLst/>
          </a:prstGeom>
        </p:spPr>
      </p:pic>
      <p:sp>
        <p:nvSpPr>
          <p:cNvPr id="13" name="Footer Placeholder 4"/>
          <p:cNvSpPr txBox="1">
            <a:spLocks/>
          </p:cNvSpPr>
          <p:nvPr userDrawn="1"/>
        </p:nvSpPr>
        <p:spPr>
          <a:xfrm>
            <a:off x="3219568" y="6499408"/>
            <a:ext cx="8394944" cy="365125"/>
          </a:xfrm>
          <a:prstGeom prst="rect">
            <a:avLst/>
          </a:prstGeom>
        </p:spPr>
        <p:txBody>
          <a:bodyPr vert="horz" lIns="121917" tIns="60958" rIns="121917" bIns="60958" rtlCol="0" anchor="ctr"/>
          <a:lstStyle>
            <a:lvl1pPr algn="r">
              <a:defRPr sz="600">
                <a:solidFill>
                  <a:schemeClr val="bg1"/>
                </a:solidFill>
                <a:latin typeface="Franklin Gothic Book" pitchFamily="34" charset="0"/>
              </a:defRPr>
            </a:lvl1pPr>
          </a:lstStyle>
          <a:p>
            <a:pPr defTabSz="609585" fontAlgn="auto">
              <a:spcBef>
                <a:spcPts val="0"/>
              </a:spcBef>
              <a:spcAft>
                <a:spcPts val="0"/>
              </a:spcAft>
              <a:defRPr/>
            </a:pPr>
            <a:r>
              <a:rPr lang="en-US" sz="800" b="0" dirty="0" smtClean="0">
                <a:solidFill>
                  <a:srgbClr val="FFFFFF"/>
                </a:solidFill>
              </a:rPr>
              <a:t>© 2014. All rights reserved. This information is subject to confidentiality obligations. Unauthorized use, disclosure or reproduction is strictly prohibited.</a:t>
            </a:r>
          </a:p>
        </p:txBody>
      </p:sp>
      <p:sp>
        <p:nvSpPr>
          <p:cNvPr id="14" name="Slide Number Placeholder 5"/>
          <p:cNvSpPr txBox="1">
            <a:spLocks/>
          </p:cNvSpPr>
          <p:nvPr userDrawn="1"/>
        </p:nvSpPr>
        <p:spPr>
          <a:xfrm>
            <a:off x="11645864" y="6426521"/>
            <a:ext cx="491067" cy="487457"/>
          </a:xfrm>
          <a:prstGeom prst="rect">
            <a:avLst/>
          </a:prstGeom>
        </p:spPr>
        <p:txBody>
          <a:bodyPr vert="horz" lIns="121917" tIns="60958" rIns="121917" bIns="60958" rtlCol="0" anchor="ctr"/>
          <a:lstStyle>
            <a:lvl1pPr algn="r">
              <a:defRPr sz="900">
                <a:solidFill>
                  <a:schemeClr val="bg2"/>
                </a:solidFill>
              </a:defRPr>
            </a:lvl1pPr>
          </a:lstStyle>
          <a:p>
            <a:pPr defTabSz="609585" fontAlgn="auto">
              <a:spcBef>
                <a:spcPts val="0"/>
              </a:spcBef>
              <a:spcAft>
                <a:spcPts val="0"/>
              </a:spcAft>
              <a:defRPr/>
            </a:pPr>
            <a:fld id="{6BB29190-3C7A-BC4E-9629-DC979307292A}" type="slidenum">
              <a:rPr lang="en-US" sz="1200" b="0" smtClean="0">
                <a:solidFill>
                  <a:srgbClr val="FFFFFF"/>
                </a:solidFill>
                <a:latin typeface="Franklin Gothic Demi Cond"/>
              </a:rPr>
              <a:pPr defTabSz="609585" fontAlgn="auto">
                <a:spcBef>
                  <a:spcPts val="0"/>
                </a:spcBef>
                <a:spcAft>
                  <a:spcPts val="0"/>
                </a:spcAft>
                <a:defRPr/>
              </a:pPr>
              <a:t>‹#›</a:t>
            </a:fld>
            <a:endParaRPr lang="en-US" sz="1200" b="0" dirty="0">
              <a:solidFill>
                <a:srgbClr val="FFFFFF"/>
              </a:solidFill>
              <a:latin typeface="Franklin Gothic Demi Cond"/>
            </a:endParaRPr>
          </a:p>
        </p:txBody>
      </p:sp>
    </p:spTree>
    <p:extLst>
      <p:ext uri="{BB962C8B-B14F-4D97-AF65-F5344CB8AC3E}">
        <p14:creationId xmlns:p14="http://schemas.microsoft.com/office/powerpoint/2010/main" xmlns="" val="2654725791"/>
      </p:ext>
    </p:extLst>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 id="2147484106" r:id="rId12"/>
    <p:sldLayoutId id="2147484107" r:id="rId13"/>
    <p:sldLayoutId id="2147484108" r:id="rId14"/>
    <p:sldLayoutId id="2147484109" r:id="rId15"/>
    <p:sldLayoutId id="2147484111" r:id="rId16"/>
    <p:sldLayoutId id="2147484112" r:id="rId17"/>
    <p:sldLayoutId id="2147484113" r:id="rId18"/>
    <p:sldLayoutId id="2147484114" r:id="rId19"/>
    <p:sldLayoutId id="2147484115" r:id="rId20"/>
    <p:sldLayoutId id="2147484116" r:id="rId21"/>
    <p:sldLayoutId id="2147484117" r:id="rId22"/>
    <p:sldLayoutId id="2147484118" r:id="rId23"/>
    <p:sldLayoutId id="2147484119" r:id="rId24"/>
  </p:sldLayoutIdLst>
  <p:timing>
    <p:tnLst>
      <p:par>
        <p:cTn id="1" dur="indefinite" restart="never" nodeType="tmRoot"/>
      </p:par>
    </p:tnLst>
  </p:timing>
  <p:hf hdr="0"/>
  <p:txStyles>
    <p:titleStyle>
      <a:lvl1pPr marL="0" indent="0" algn="l" defTabSz="609585" rtl="0" eaLnBrk="1" latinLnBrk="0" hangingPunct="1">
        <a:spcBef>
          <a:spcPct val="0"/>
        </a:spcBef>
        <a:buFontTx/>
        <a:buNone/>
        <a:defRPr sz="3700" b="0" i="0" kern="1200" cap="none" spc="-67" baseline="0">
          <a:solidFill>
            <a:schemeClr val="accent1"/>
          </a:solidFill>
          <a:latin typeface="Franklin Gothic Demi Cond" pitchFamily="34" charset="0"/>
          <a:ea typeface="+mj-ea"/>
          <a:cs typeface="+mj-cs"/>
        </a:defRPr>
      </a:lvl1pPr>
    </p:titleStyle>
    <p:bodyStyle>
      <a:lvl1pPr marL="457189" indent="-457189" algn="l" defTabSz="609585" rtl="0" eaLnBrk="1" latinLnBrk="0" hangingPunct="1">
        <a:spcBef>
          <a:spcPct val="20000"/>
        </a:spcBef>
        <a:buFont typeface="Arial"/>
        <a:buChar char="•"/>
        <a:defRPr sz="2400" kern="1200" spc="-67" baseline="0">
          <a:solidFill>
            <a:schemeClr val="accent1"/>
          </a:solidFill>
          <a:latin typeface="Franklin Gothic Demi Cond" pitchFamily="34" charset="0"/>
          <a:ea typeface="+mn-ea"/>
          <a:cs typeface="+mn-cs"/>
        </a:defRPr>
      </a:lvl1pPr>
      <a:lvl2pPr marL="990575" indent="-380990" algn="l" defTabSz="609585" rtl="0" eaLnBrk="1" latinLnBrk="0" hangingPunct="1">
        <a:spcBef>
          <a:spcPct val="20000"/>
        </a:spcBef>
        <a:buFont typeface="Arial"/>
        <a:buChar char="–"/>
        <a:defRPr sz="2400" kern="1200" spc="-67" baseline="0">
          <a:solidFill>
            <a:schemeClr val="accent1"/>
          </a:solidFill>
          <a:latin typeface="Franklin Gothic Demi Cond" pitchFamily="34" charset="0"/>
          <a:ea typeface="+mn-ea"/>
          <a:cs typeface="+mn-cs"/>
        </a:defRPr>
      </a:lvl2pPr>
      <a:lvl3pPr marL="1523962" indent="-304792" algn="l" defTabSz="609585" rtl="0" eaLnBrk="1" latinLnBrk="0" hangingPunct="1">
        <a:spcBef>
          <a:spcPct val="20000"/>
        </a:spcBef>
        <a:buFont typeface="Arial"/>
        <a:buChar char="•"/>
        <a:defRPr sz="2400" kern="1200" spc="-67" baseline="0">
          <a:solidFill>
            <a:schemeClr val="accent1"/>
          </a:solidFill>
          <a:latin typeface="Franklin Gothic Demi Cond" pitchFamily="34" charset="0"/>
          <a:ea typeface="+mn-ea"/>
          <a:cs typeface="+mn-cs"/>
        </a:defRPr>
      </a:lvl3pPr>
      <a:lvl4pPr marL="2133547" indent="-304792" algn="l" defTabSz="609585" rtl="0" eaLnBrk="1" latinLnBrk="0" hangingPunct="1">
        <a:spcBef>
          <a:spcPct val="20000"/>
        </a:spcBef>
        <a:buFont typeface="Arial"/>
        <a:buChar char="–"/>
        <a:defRPr sz="2400" kern="1200" spc="-67" baseline="0">
          <a:solidFill>
            <a:schemeClr val="accent1"/>
          </a:solidFill>
          <a:latin typeface="Franklin Gothic Demi Cond" pitchFamily="34" charset="0"/>
          <a:ea typeface="+mn-ea"/>
          <a:cs typeface="+mn-cs"/>
        </a:defRPr>
      </a:lvl4pPr>
      <a:lvl5pPr marL="2743131" indent="-304792" algn="l" defTabSz="609585" rtl="0" eaLnBrk="1" latinLnBrk="0" hangingPunct="1">
        <a:spcBef>
          <a:spcPct val="20000"/>
        </a:spcBef>
        <a:buFont typeface="Arial"/>
        <a:buChar char="»"/>
        <a:defRPr sz="2400" kern="1200" spc="-67" baseline="0">
          <a:solidFill>
            <a:schemeClr val="accent1"/>
          </a:solidFill>
          <a:latin typeface="Franklin Gothic Demi Cond" pitchFamily="34" charset="0"/>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image" Target="../media/image62.png"/><Relationship Id="rId18" Type="http://schemas.openxmlformats.org/officeDocument/2006/relationships/image" Target="../media/image67.png"/><Relationship Id="rId26" Type="http://schemas.openxmlformats.org/officeDocument/2006/relationships/image" Target="../media/image75.png"/><Relationship Id="rId3" Type="http://schemas.openxmlformats.org/officeDocument/2006/relationships/image" Target="../media/image52.png"/><Relationship Id="rId21" Type="http://schemas.openxmlformats.org/officeDocument/2006/relationships/image" Target="../media/image70.png"/><Relationship Id="rId7" Type="http://schemas.openxmlformats.org/officeDocument/2006/relationships/image" Target="../media/image56.jpeg"/><Relationship Id="rId12" Type="http://schemas.openxmlformats.org/officeDocument/2006/relationships/image" Target="../media/image61.png"/><Relationship Id="rId17" Type="http://schemas.openxmlformats.org/officeDocument/2006/relationships/image" Target="../media/image66.png"/><Relationship Id="rId25" Type="http://schemas.openxmlformats.org/officeDocument/2006/relationships/image" Target="../media/image74.png"/><Relationship Id="rId2" Type="http://schemas.openxmlformats.org/officeDocument/2006/relationships/notesSlide" Target="../notesSlides/notesSlide4.xml"/><Relationship Id="rId16" Type="http://schemas.openxmlformats.org/officeDocument/2006/relationships/image" Target="../media/image65.png"/><Relationship Id="rId20" Type="http://schemas.openxmlformats.org/officeDocument/2006/relationships/image" Target="../media/image69.png"/><Relationship Id="rId1" Type="http://schemas.openxmlformats.org/officeDocument/2006/relationships/slideLayout" Target="../slideLayouts/slideLayout41.xml"/><Relationship Id="rId6" Type="http://schemas.openxmlformats.org/officeDocument/2006/relationships/image" Target="../media/image55.png"/><Relationship Id="rId11" Type="http://schemas.openxmlformats.org/officeDocument/2006/relationships/image" Target="../media/image60.png"/><Relationship Id="rId24" Type="http://schemas.openxmlformats.org/officeDocument/2006/relationships/image" Target="../media/image73.png"/><Relationship Id="rId5" Type="http://schemas.openxmlformats.org/officeDocument/2006/relationships/image" Target="../media/image54.png"/><Relationship Id="rId15" Type="http://schemas.openxmlformats.org/officeDocument/2006/relationships/image" Target="../media/image64.png"/><Relationship Id="rId23" Type="http://schemas.openxmlformats.org/officeDocument/2006/relationships/image" Target="../media/image72.png"/><Relationship Id="rId28" Type="http://schemas.openxmlformats.org/officeDocument/2006/relationships/image" Target="../media/image77.png"/><Relationship Id="rId10" Type="http://schemas.openxmlformats.org/officeDocument/2006/relationships/image" Target="../media/image59.png"/><Relationship Id="rId19" Type="http://schemas.openxmlformats.org/officeDocument/2006/relationships/image" Target="../media/image68.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 Id="rId22" Type="http://schemas.openxmlformats.org/officeDocument/2006/relationships/image" Target="../media/image71.png"/><Relationship Id="rId27" Type="http://schemas.openxmlformats.org/officeDocument/2006/relationships/image" Target="../media/image76.png"/></Relationships>
</file>

<file path=ppt/slides/_rels/slide12.xml.rels><?xml version="1.0" encoding="UTF-8" standalone="yes"?>
<Relationships xmlns="http://schemas.openxmlformats.org/package/2006/relationships"><Relationship Id="rId8" Type="http://schemas.openxmlformats.org/officeDocument/2006/relationships/image" Target="../media/image83.emf"/><Relationship Id="rId3" Type="http://schemas.openxmlformats.org/officeDocument/2006/relationships/image" Target="../media/image78.png"/><Relationship Id="rId7" Type="http://schemas.openxmlformats.org/officeDocument/2006/relationships/image" Target="../media/image82.emf"/><Relationship Id="rId2" Type="http://schemas.openxmlformats.org/officeDocument/2006/relationships/notesSlide" Target="../notesSlides/notesSlide5.xml"/><Relationship Id="rId1" Type="http://schemas.openxmlformats.org/officeDocument/2006/relationships/slideLayout" Target="../slideLayouts/slideLayout63.xml"/><Relationship Id="rId6" Type="http://schemas.openxmlformats.org/officeDocument/2006/relationships/image" Target="../media/image81.emf"/><Relationship Id="rId5" Type="http://schemas.openxmlformats.org/officeDocument/2006/relationships/image" Target="../media/image80.emf"/><Relationship Id="rId4" Type="http://schemas.openxmlformats.org/officeDocument/2006/relationships/image" Target="../media/image79.png"/></Relationships>
</file>

<file path=ppt/slides/_rels/slide13.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jpe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86.jpeg"/></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gif"/><Relationship Id="rId2" Type="http://schemas.openxmlformats.org/officeDocument/2006/relationships/image" Target="../media/image28.png"/><Relationship Id="rId1" Type="http://schemas.openxmlformats.org/officeDocument/2006/relationships/slideLayout" Target="../slideLayouts/slideLayout14.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jpeg"/></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6.png"/><Relationship Id="rId1" Type="http://schemas.openxmlformats.org/officeDocument/2006/relationships/slideLayout" Target="../slideLayouts/slideLayout14.xml"/><Relationship Id="rId5" Type="http://schemas.openxmlformats.org/officeDocument/2006/relationships/image" Target="../media/image33.gif"/><Relationship Id="rId4" Type="http://schemas.openxmlformats.org/officeDocument/2006/relationships/image" Target="../media/image32.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7.png"/><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9.png"/><Relationship Id="rId7" Type="http://schemas.openxmlformats.org/officeDocument/2006/relationships/diagramColors" Target="../diagrams/colors2.xml"/><Relationship Id="rId2" Type="http://schemas.openxmlformats.org/officeDocument/2006/relationships/image" Target="../media/image37.png"/><Relationship Id="rId1" Type="http://schemas.openxmlformats.org/officeDocument/2006/relationships/slideLayout" Target="../slideLayouts/slideLayout1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0.png"/></Relationships>
</file>

<file path=ppt/slides/_rels/slide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45.emf"/><Relationship Id="rId5" Type="http://schemas.openxmlformats.org/officeDocument/2006/relationships/image" Target="../media/image22.pn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48.png"/></Relationships>
</file>

<file path=ppt/slides/_rels/slide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45.emf"/><Relationship Id="rId4" Type="http://schemas.openxmlformats.org/officeDocument/2006/relationships/image" Target="../media/image5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4870" y="5300254"/>
            <a:ext cx="8977103" cy="1557745"/>
          </a:xfrm>
        </p:spPr>
        <p:txBody>
          <a:bodyPr>
            <a:noAutofit/>
          </a:bodyPr>
          <a:lstStyle/>
          <a:p>
            <a:r>
              <a:rPr lang="en-US" sz="2800" dirty="0" smtClean="0"/>
              <a:t>Scott Stuewe</a:t>
            </a:r>
          </a:p>
          <a:p>
            <a:r>
              <a:rPr lang="en-US" sz="2000" dirty="0" smtClean="0"/>
              <a:t>Director, Cerner Network</a:t>
            </a:r>
          </a:p>
          <a:p>
            <a:r>
              <a:rPr lang="en-US" sz="2000" dirty="0" smtClean="0"/>
              <a:t>Chair, CommonWell Health Alliance Program Management Committee</a:t>
            </a:r>
          </a:p>
        </p:txBody>
      </p:sp>
      <p:sp>
        <p:nvSpPr>
          <p:cNvPr id="5" name="Title 4"/>
          <p:cNvSpPr>
            <a:spLocks noGrp="1"/>
          </p:cNvSpPr>
          <p:nvPr>
            <p:ph type="title"/>
          </p:nvPr>
        </p:nvSpPr>
        <p:spPr>
          <a:xfrm>
            <a:off x="280987" y="2259017"/>
            <a:ext cx="7453313" cy="2370667"/>
          </a:xfrm>
        </p:spPr>
        <p:txBody>
          <a:bodyPr/>
          <a:lstStyle/>
          <a:p>
            <a:r>
              <a:rPr lang="en-US" dirty="0" smtClean="0"/>
              <a:t>CommonWell Health Alliance</a:t>
            </a:r>
            <a:br>
              <a:rPr lang="en-US" dirty="0" smtClean="0"/>
            </a:br>
            <a:r>
              <a:rPr lang="en-US" sz="3200" i="1" dirty="0" smtClean="0"/>
              <a:t>“Interoperability for the Common Good”</a:t>
            </a:r>
            <a:endParaRPr lang="en-US" sz="3200" i="1" dirty="0"/>
          </a:p>
        </p:txBody>
      </p:sp>
    </p:spTree>
    <p:extLst>
      <p:ext uri="{BB962C8B-B14F-4D97-AF65-F5344CB8AC3E}">
        <p14:creationId xmlns:p14="http://schemas.microsoft.com/office/powerpoint/2010/main" xmlns="" val="227578484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kern="0" dirty="0"/>
              <a:t>Our Vision</a:t>
            </a:r>
          </a:p>
        </p:txBody>
      </p:sp>
      <p:sp>
        <p:nvSpPr>
          <p:cNvPr id="3" name="Subtitle 2"/>
          <p:cNvSpPr>
            <a:spLocks noGrp="1"/>
          </p:cNvSpPr>
          <p:nvPr>
            <p:ph idx="1"/>
          </p:nvPr>
        </p:nvSpPr>
        <p:spPr/>
        <p:txBody>
          <a:bodyPr>
            <a:normAutofit/>
          </a:bodyPr>
          <a:lstStyle/>
          <a:p>
            <a:pPr marL="0" indent="0">
              <a:buNone/>
            </a:pPr>
            <a:r>
              <a:rPr lang="en-US" sz="2700" kern="0" dirty="0"/>
              <a:t>We are an independent, not-for-profit trade association </a:t>
            </a:r>
            <a:r>
              <a:rPr lang="en-US" sz="2700" kern="0" dirty="0">
                <a:solidFill>
                  <a:schemeClr val="tx2"/>
                </a:solidFill>
              </a:rPr>
              <a:t>open to all HIT suppliers </a:t>
            </a:r>
            <a:r>
              <a:rPr lang="en-US" sz="2700" kern="0" dirty="0"/>
              <a:t>and others devoted to the simple notion:</a:t>
            </a:r>
          </a:p>
          <a:p>
            <a:pPr marL="0" indent="0">
              <a:lnSpc>
                <a:spcPts val="2000"/>
              </a:lnSpc>
              <a:buNone/>
            </a:pPr>
            <a:endParaRPr lang="en-US" sz="2700" kern="0" dirty="0"/>
          </a:p>
          <a:p>
            <a:pPr>
              <a:buFontTx/>
              <a:buChar char="+"/>
            </a:pPr>
            <a:r>
              <a:rPr lang="en-US" sz="2700" kern="0" dirty="0"/>
              <a:t>That </a:t>
            </a:r>
            <a:r>
              <a:rPr lang="en-US" sz="2700" kern="0" dirty="0">
                <a:solidFill>
                  <a:schemeClr val="tx2"/>
                </a:solidFill>
              </a:rPr>
              <a:t>health data should be available </a:t>
            </a:r>
            <a:r>
              <a:rPr lang="en-US" sz="2700" kern="0" dirty="0"/>
              <a:t>to individuals and providers </a:t>
            </a:r>
            <a:r>
              <a:rPr lang="en-US" sz="2700" kern="0" dirty="0">
                <a:solidFill>
                  <a:schemeClr val="tx2"/>
                </a:solidFill>
              </a:rPr>
              <a:t>regardless of where care occurs</a:t>
            </a:r>
            <a:r>
              <a:rPr lang="en-US" sz="2700" kern="0" dirty="0"/>
              <a:t> and;</a:t>
            </a:r>
          </a:p>
          <a:p>
            <a:pPr>
              <a:buFontTx/>
              <a:buChar char="+"/>
            </a:pPr>
            <a:r>
              <a:rPr lang="en-US" sz="2700" kern="0" dirty="0"/>
              <a:t>That provider </a:t>
            </a:r>
            <a:r>
              <a:rPr lang="en-US" sz="2700" kern="0" dirty="0">
                <a:solidFill>
                  <a:schemeClr val="tx2"/>
                </a:solidFill>
              </a:rPr>
              <a:t>access to this data must be built-in </a:t>
            </a:r>
            <a:r>
              <a:rPr lang="en-US" sz="2700" kern="0" dirty="0"/>
              <a:t>to HIT at a reasonable cost for use by a broad range of health care providers and the people they serve</a:t>
            </a:r>
          </a:p>
          <a:p>
            <a:pPr marL="0" indent="0">
              <a:buNone/>
            </a:pPr>
            <a:endParaRPr lang="en-US" sz="2700" dirty="0"/>
          </a:p>
          <a:p>
            <a:pPr marL="0" indent="0">
              <a:buNone/>
            </a:pPr>
            <a:endParaRPr lang="en-US" sz="2700" dirty="0"/>
          </a:p>
        </p:txBody>
      </p:sp>
      <p:pic>
        <p:nvPicPr>
          <p:cNvPr id="8" name="Picture 7" descr="CWHA_logo_all.eps"/>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734888" y="4839283"/>
            <a:ext cx="4828824" cy="1026308"/>
          </a:xfrm>
          <a:prstGeom prst="rect">
            <a:avLst/>
          </a:prstGeom>
        </p:spPr>
      </p:pic>
    </p:spTree>
    <p:extLst>
      <p:ext uri="{BB962C8B-B14F-4D97-AF65-F5344CB8AC3E}">
        <p14:creationId xmlns:p14="http://schemas.microsoft.com/office/powerpoint/2010/main" xmlns="" val="3423926966"/>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ubtitle 2"/>
          <p:cNvSpPr txBox="1">
            <a:spLocks/>
          </p:cNvSpPr>
          <p:nvPr/>
        </p:nvSpPr>
        <p:spPr>
          <a:xfrm>
            <a:off x="428979" y="1705308"/>
            <a:ext cx="2969959" cy="4262301"/>
          </a:xfrm>
          <a:prstGeom prst="rect">
            <a:avLst/>
          </a:prstGeom>
          <a:solidFill>
            <a:srgbClr val="BFDCE3"/>
          </a:solidFill>
        </p:spPr>
        <p:txBody>
          <a:bodyPr vert="horz" lIns="121914" tIns="60957" rIns="121914" bIns="60957" rtlCol="0" anchor="ctr">
            <a:normAutofit/>
          </a:bodyPr>
          <a:lstStyle/>
          <a:p>
            <a:pPr defTabSz="609570" fontAlgn="auto">
              <a:spcBef>
                <a:spcPts val="0"/>
              </a:spcBef>
              <a:spcAft>
                <a:spcPts val="0"/>
              </a:spcAft>
            </a:pPr>
            <a:endParaRPr lang="en-US" sz="2700" b="0" dirty="0">
              <a:solidFill>
                <a:srgbClr val="00728F"/>
              </a:solidFill>
              <a:latin typeface="Franklin Gothic Demi Cond" pitchFamily="34" charset="0"/>
              <a:ea typeface="+mn-ea"/>
              <a:cs typeface="Arial" pitchFamily="34" charset="0"/>
            </a:endParaRPr>
          </a:p>
        </p:txBody>
      </p:sp>
      <p:sp>
        <p:nvSpPr>
          <p:cNvPr id="8" name="Title 1"/>
          <p:cNvSpPr>
            <a:spLocks noGrp="1"/>
          </p:cNvSpPr>
          <p:nvPr>
            <p:ph type="title"/>
          </p:nvPr>
        </p:nvSpPr>
        <p:spPr/>
        <p:txBody>
          <a:bodyPr/>
          <a:lstStyle/>
          <a:p>
            <a:r>
              <a:rPr lang="en-US" dirty="0" smtClean="0"/>
              <a:t>CommonWell Health Alliance Members</a:t>
            </a:r>
            <a:endParaRPr lang="en-US" dirty="0"/>
          </a:p>
        </p:txBody>
      </p:sp>
      <p:sp>
        <p:nvSpPr>
          <p:cNvPr id="30" name="Subtitle 2"/>
          <p:cNvSpPr>
            <a:spLocks noGrp="1"/>
          </p:cNvSpPr>
          <p:nvPr>
            <p:ph idx="1"/>
          </p:nvPr>
        </p:nvSpPr>
        <p:spPr>
          <a:xfrm>
            <a:off x="428977" y="1120997"/>
            <a:ext cx="11265408" cy="584311"/>
          </a:xfrm>
          <a:solidFill>
            <a:srgbClr val="00728F"/>
          </a:solidFill>
        </p:spPr>
        <p:txBody>
          <a:bodyPr anchor="ctr">
            <a:normAutofit/>
          </a:bodyPr>
          <a:lstStyle/>
          <a:p>
            <a:pPr>
              <a:buNone/>
            </a:pPr>
            <a:r>
              <a:rPr lang="en-US" sz="2700" kern="0" dirty="0">
                <a:solidFill>
                  <a:schemeClr val="bg2"/>
                </a:solidFill>
                <a:cs typeface="Times New Roman"/>
              </a:rPr>
              <a:t>Interoperability for the Common Good</a:t>
            </a:r>
          </a:p>
        </p:txBody>
      </p:sp>
      <p:sp>
        <p:nvSpPr>
          <p:cNvPr id="17" name="Rectangle 16"/>
          <p:cNvSpPr/>
          <p:nvPr/>
        </p:nvSpPr>
        <p:spPr>
          <a:xfrm>
            <a:off x="428977" y="1120995"/>
            <a:ext cx="11265408" cy="4846612"/>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609570" fontAlgn="auto">
              <a:spcBef>
                <a:spcPts val="0"/>
              </a:spcBef>
              <a:spcAft>
                <a:spcPts val="0"/>
              </a:spcAft>
            </a:pPr>
            <a:endParaRPr lang="en-US" sz="2400" b="0">
              <a:solidFill>
                <a:srgbClr val="FFFFFF"/>
              </a:solidFill>
            </a:endParaRPr>
          </a:p>
        </p:txBody>
      </p:sp>
      <p:sp>
        <p:nvSpPr>
          <p:cNvPr id="18" name="TextBox 17"/>
          <p:cNvSpPr txBox="1"/>
          <p:nvPr/>
        </p:nvSpPr>
        <p:spPr>
          <a:xfrm>
            <a:off x="461811" y="1741981"/>
            <a:ext cx="2948460" cy="4206280"/>
          </a:xfrm>
          <a:prstGeom prst="rect">
            <a:avLst/>
          </a:prstGeom>
          <a:noFill/>
        </p:spPr>
        <p:txBody>
          <a:bodyPr wrap="square" lIns="121914" tIns="60957" rIns="121914" bIns="60957" rtlCol="0">
            <a:spAutoFit/>
          </a:bodyPr>
          <a:lstStyle/>
          <a:p>
            <a:pPr defTabSz="609570" fontAlgn="auto">
              <a:spcBef>
                <a:spcPts val="0"/>
              </a:spcBef>
              <a:spcAft>
                <a:spcPts val="0"/>
              </a:spcAft>
            </a:pPr>
            <a:r>
              <a:rPr lang="en-US" sz="5300" b="0" dirty="0">
                <a:solidFill>
                  <a:srgbClr val="00728F"/>
                </a:solidFill>
                <a:latin typeface="Franklin Gothic Demi Cond" pitchFamily="34" charset="0"/>
                <a:ea typeface="+mn-ea"/>
                <a:cs typeface="Arial" pitchFamily="34" charset="0"/>
              </a:rPr>
              <a:t>70%+ </a:t>
            </a:r>
            <a:r>
              <a:rPr lang="en-US" sz="2700" b="0" dirty="0">
                <a:solidFill>
                  <a:srgbClr val="00728F"/>
                </a:solidFill>
                <a:latin typeface="Franklin Gothic Demi Cond" pitchFamily="34" charset="0"/>
                <a:ea typeface="+mn-ea"/>
                <a:cs typeface="Arial" pitchFamily="34" charset="0"/>
              </a:rPr>
              <a:t/>
            </a:r>
            <a:br>
              <a:rPr lang="en-US" sz="2700" b="0" dirty="0">
                <a:solidFill>
                  <a:srgbClr val="00728F"/>
                </a:solidFill>
                <a:latin typeface="Franklin Gothic Demi Cond" pitchFamily="34" charset="0"/>
                <a:ea typeface="+mn-ea"/>
                <a:cs typeface="Arial" pitchFamily="34" charset="0"/>
              </a:rPr>
            </a:br>
            <a:r>
              <a:rPr lang="en-US" sz="2400" b="0" dirty="0">
                <a:solidFill>
                  <a:srgbClr val="00728F"/>
                </a:solidFill>
                <a:latin typeface="Franklin Gothic Demi Cond" pitchFamily="34" charset="0"/>
                <a:ea typeface="+mn-ea"/>
                <a:cs typeface="Arial" pitchFamily="34" charset="0"/>
              </a:rPr>
              <a:t>of acute EHR</a:t>
            </a:r>
          </a:p>
          <a:p>
            <a:pPr defTabSz="609570" fontAlgn="auto">
              <a:spcBef>
                <a:spcPts val="0"/>
              </a:spcBef>
              <a:spcAft>
                <a:spcPts val="0"/>
              </a:spcAft>
            </a:pPr>
            <a:r>
              <a:rPr lang="en-US" sz="5300" b="0" dirty="0">
                <a:solidFill>
                  <a:srgbClr val="00728F"/>
                </a:solidFill>
                <a:latin typeface="Franklin Gothic Demi Cond" pitchFamily="34" charset="0"/>
                <a:ea typeface="+mn-ea"/>
                <a:cs typeface="Arial" pitchFamily="34" charset="0"/>
              </a:rPr>
              <a:t>24%+ </a:t>
            </a:r>
            <a:r>
              <a:rPr lang="en-US" sz="2700" b="0" dirty="0">
                <a:solidFill>
                  <a:srgbClr val="00728F"/>
                </a:solidFill>
                <a:latin typeface="Franklin Gothic Demi Cond" pitchFamily="34" charset="0"/>
                <a:ea typeface="+mn-ea"/>
                <a:cs typeface="Arial" pitchFamily="34" charset="0"/>
              </a:rPr>
              <a:t/>
            </a:r>
            <a:br>
              <a:rPr lang="en-US" sz="2700" b="0" dirty="0">
                <a:solidFill>
                  <a:srgbClr val="00728F"/>
                </a:solidFill>
                <a:latin typeface="Franklin Gothic Demi Cond" pitchFamily="34" charset="0"/>
                <a:ea typeface="+mn-ea"/>
                <a:cs typeface="Arial" pitchFamily="34" charset="0"/>
              </a:rPr>
            </a:br>
            <a:r>
              <a:rPr lang="en-US" sz="2400" b="0" dirty="0">
                <a:solidFill>
                  <a:srgbClr val="00728F"/>
                </a:solidFill>
                <a:latin typeface="Franklin Gothic Demi Cond" pitchFamily="34" charset="0"/>
                <a:ea typeface="+mn-ea"/>
                <a:cs typeface="Arial" pitchFamily="34" charset="0"/>
              </a:rPr>
              <a:t>of ambulatory EHR</a:t>
            </a:r>
          </a:p>
          <a:p>
            <a:pPr defTabSz="609570" fontAlgn="auto">
              <a:spcBef>
                <a:spcPts val="0"/>
              </a:spcBef>
              <a:spcAft>
                <a:spcPts val="0"/>
              </a:spcAft>
            </a:pPr>
            <a:endParaRPr lang="en-US" sz="2400" b="0" dirty="0">
              <a:solidFill>
                <a:srgbClr val="00728F"/>
              </a:solidFill>
              <a:latin typeface="Franklin Gothic Demi Cond" pitchFamily="34" charset="0"/>
              <a:ea typeface="+mn-ea"/>
              <a:cs typeface="Arial" pitchFamily="34" charset="0"/>
            </a:endParaRPr>
          </a:p>
          <a:p>
            <a:pPr defTabSz="609570" fontAlgn="auto">
              <a:spcBef>
                <a:spcPts val="0"/>
              </a:spcBef>
              <a:spcAft>
                <a:spcPts val="0"/>
              </a:spcAft>
            </a:pPr>
            <a:r>
              <a:rPr lang="en-US" sz="2400" b="0" dirty="0">
                <a:solidFill>
                  <a:srgbClr val="00728F"/>
                </a:solidFill>
                <a:latin typeface="Franklin Gothic Medium Cond"/>
                <a:ea typeface="+mn-ea"/>
                <a:cs typeface="Franklin Gothic Medium Cond"/>
              </a:rPr>
              <a:t>Market leaders in lab, long-term care, retail pharmacy and more</a:t>
            </a:r>
          </a:p>
          <a:p>
            <a:pPr defTabSz="609570" fontAlgn="auto">
              <a:spcBef>
                <a:spcPts val="0"/>
              </a:spcBef>
              <a:spcAft>
                <a:spcPts val="0"/>
              </a:spcAft>
            </a:pPr>
            <a:endParaRPr lang="en-US" sz="1500" b="0" dirty="0">
              <a:solidFill>
                <a:srgbClr val="00728F"/>
              </a:solidFill>
              <a:latin typeface="Franklin Gothic Demi Cond" pitchFamily="34" charset="0"/>
              <a:ea typeface="+mn-ea"/>
              <a:cs typeface="Arial" pitchFamily="34" charset="0"/>
            </a:endParaRPr>
          </a:p>
        </p:txBody>
      </p:sp>
      <p:sp>
        <p:nvSpPr>
          <p:cNvPr id="20" name="TextBox 19"/>
          <p:cNvSpPr txBox="1"/>
          <p:nvPr/>
        </p:nvSpPr>
        <p:spPr>
          <a:xfrm>
            <a:off x="8967085" y="6011335"/>
            <a:ext cx="1726315" cy="328295"/>
          </a:xfrm>
          <a:prstGeom prst="rect">
            <a:avLst/>
          </a:prstGeom>
          <a:noFill/>
        </p:spPr>
        <p:txBody>
          <a:bodyPr wrap="square" lIns="121914" tIns="60957" rIns="121914" bIns="60957" rtlCol="0">
            <a:spAutoFit/>
          </a:bodyPr>
          <a:lstStyle/>
          <a:p>
            <a:pPr defTabSz="609570" fontAlgn="auto">
              <a:spcBef>
                <a:spcPts val="0"/>
              </a:spcBef>
              <a:spcAft>
                <a:spcPts val="0"/>
              </a:spcAft>
            </a:pPr>
            <a:r>
              <a:rPr lang="en-US" sz="1300" b="0" dirty="0">
                <a:solidFill>
                  <a:srgbClr val="56575B"/>
                </a:solidFill>
                <a:latin typeface="Franklin Gothic Demi Cond"/>
                <a:ea typeface="+mn-ea"/>
              </a:rPr>
              <a:t>Initial Service Provider</a:t>
            </a:r>
          </a:p>
        </p:txBody>
      </p:sp>
      <p:sp>
        <p:nvSpPr>
          <p:cNvPr id="25" name="Rectangle 24"/>
          <p:cNvSpPr/>
          <p:nvPr/>
        </p:nvSpPr>
        <p:spPr>
          <a:xfrm>
            <a:off x="321516" y="5893451"/>
            <a:ext cx="4128891" cy="574516"/>
          </a:xfrm>
          <a:prstGeom prst="rect">
            <a:avLst/>
          </a:prstGeom>
        </p:spPr>
        <p:txBody>
          <a:bodyPr wrap="square" lIns="121914" tIns="60957" rIns="121914" bIns="60957">
            <a:spAutoFit/>
          </a:bodyPr>
          <a:lstStyle/>
          <a:p>
            <a:pPr defTabSz="609570" fontAlgn="auto">
              <a:spcBef>
                <a:spcPts val="0"/>
              </a:spcBef>
              <a:spcAft>
                <a:spcPts val="0"/>
              </a:spcAft>
            </a:pPr>
            <a:r>
              <a:rPr lang="en-US" sz="1300" b="0" dirty="0">
                <a:solidFill>
                  <a:srgbClr val="00728F"/>
                </a:solidFill>
                <a:latin typeface="Franklin Gothic Demi Cond"/>
                <a:ea typeface="+mn-ea"/>
                <a:cs typeface="Arial" pitchFamily="34" charset="0"/>
              </a:rPr>
              <a:t>Source:  SK&amp;A, a Cegedim Company and KLAS</a:t>
            </a:r>
          </a:p>
          <a:p>
            <a:pPr defTabSz="609570" fontAlgn="auto">
              <a:spcBef>
                <a:spcPts val="0"/>
              </a:spcBef>
              <a:spcAft>
                <a:spcPts val="0"/>
              </a:spcAft>
            </a:pPr>
            <a:r>
              <a:rPr lang="en-US" sz="800" b="0" i="1" dirty="0">
                <a:solidFill>
                  <a:srgbClr val="56575B"/>
                </a:solidFill>
                <a:latin typeface="Franklin Gothic Book" panose="020B0503020102020204" pitchFamily="34" charset="0"/>
                <a:ea typeface="+mn-ea"/>
              </a:rPr>
              <a:t>“EHR Vendor Market Share by Physician Size”  SK&amp;A. January 2015.  </a:t>
            </a:r>
            <a:br>
              <a:rPr lang="en-US" sz="800" b="0" i="1" dirty="0">
                <a:solidFill>
                  <a:srgbClr val="56575B"/>
                </a:solidFill>
                <a:latin typeface="Franklin Gothic Book" panose="020B0503020102020204" pitchFamily="34" charset="0"/>
                <a:ea typeface="+mn-ea"/>
              </a:rPr>
            </a:br>
            <a:r>
              <a:rPr lang="en-US" sz="800" b="0" i="1" dirty="0">
                <a:solidFill>
                  <a:srgbClr val="56575B"/>
                </a:solidFill>
                <a:latin typeface="Franklin Gothic Book" panose="020B0503020102020204" pitchFamily="34" charset="0"/>
                <a:ea typeface="+mn-ea"/>
              </a:rPr>
              <a:t>© 2014 KLAS Enterprises, LLC. All rights reserved.</a:t>
            </a:r>
            <a:r>
              <a:rPr lang="en-US" sz="800" b="0" dirty="0">
                <a:solidFill>
                  <a:srgbClr val="56575B"/>
                </a:solidFill>
                <a:latin typeface="Franklin Gothic Book" panose="020B0503020102020204" pitchFamily="34" charset="0"/>
                <a:ea typeface="+mn-ea"/>
              </a:rPr>
              <a:t> www.KLASresearch.com</a:t>
            </a:r>
          </a:p>
        </p:txBody>
      </p:sp>
      <p:pic>
        <p:nvPicPr>
          <p:cNvPr id="32" name="Picture 31" descr="allscripts.png"/>
          <p:cNvPicPr>
            <a:picLocks noChangeAspect="1"/>
          </p:cNvPicPr>
          <p:nvPr/>
        </p:nvPicPr>
        <p:blipFill rotWithShape="1">
          <a:blip r:embed="rId3">
            <a:extLst>
              <a:ext uri="{28A0092B-C50C-407E-A947-70E740481C1C}">
                <a14:useLocalDpi xmlns:a14="http://schemas.microsoft.com/office/drawing/2010/main" xmlns="" val="0"/>
              </a:ext>
            </a:extLst>
          </a:blip>
          <a:srcRect l="12340" t="34640" r="8374" b="33296"/>
          <a:stretch/>
        </p:blipFill>
        <p:spPr>
          <a:xfrm>
            <a:off x="4007550" y="2314244"/>
            <a:ext cx="1469148" cy="334203"/>
          </a:xfrm>
          <a:prstGeom prst="rect">
            <a:avLst/>
          </a:prstGeom>
        </p:spPr>
      </p:pic>
      <p:pic>
        <p:nvPicPr>
          <p:cNvPr id="35" name="Picture 34" descr="CPSI_1080p.png"/>
          <p:cNvPicPr>
            <a:picLocks noChangeAspect="1"/>
          </p:cNvPicPr>
          <p:nvPr/>
        </p:nvPicPr>
        <p:blipFill rotWithShape="1">
          <a:blip r:embed="rId4">
            <a:extLst>
              <a:ext uri="{28A0092B-C50C-407E-A947-70E740481C1C}">
                <a14:useLocalDpi xmlns:a14="http://schemas.microsoft.com/office/drawing/2010/main" xmlns="" val="0"/>
              </a:ext>
            </a:extLst>
          </a:blip>
          <a:srcRect l="28103" t="28551" r="30022" b="34721"/>
          <a:stretch/>
        </p:blipFill>
        <p:spPr>
          <a:xfrm>
            <a:off x="4007493" y="3642933"/>
            <a:ext cx="1469256" cy="724859"/>
          </a:xfrm>
          <a:prstGeom prst="rect">
            <a:avLst/>
          </a:prstGeom>
        </p:spPr>
      </p:pic>
      <p:pic>
        <p:nvPicPr>
          <p:cNvPr id="38" name="Picture 37" descr="McKESSon_1080p.png"/>
          <p:cNvPicPr>
            <a:picLocks noChangeAspect="1"/>
          </p:cNvPicPr>
          <p:nvPr/>
        </p:nvPicPr>
        <p:blipFill rotWithShape="1">
          <a:blip r:embed="rId5">
            <a:extLst>
              <a:ext uri="{28A0092B-C50C-407E-A947-70E740481C1C}">
                <a14:useLocalDpi xmlns:a14="http://schemas.microsoft.com/office/drawing/2010/main" xmlns="" val="0"/>
              </a:ext>
            </a:extLst>
          </a:blip>
          <a:srcRect l="10042" t="39436" r="9774" b="40402"/>
          <a:stretch/>
        </p:blipFill>
        <p:spPr>
          <a:xfrm>
            <a:off x="4045649" y="5061103"/>
            <a:ext cx="1392944" cy="197015"/>
          </a:xfrm>
          <a:prstGeom prst="rect">
            <a:avLst/>
          </a:prstGeom>
        </p:spPr>
      </p:pic>
      <p:pic>
        <p:nvPicPr>
          <p:cNvPr id="39" name="Picture 38" descr="sunquest_1080p.png"/>
          <p:cNvPicPr>
            <a:picLocks noChangeAspect="1"/>
          </p:cNvPicPr>
          <p:nvPr/>
        </p:nvPicPr>
        <p:blipFill rotWithShape="1">
          <a:blip r:embed="rId6">
            <a:extLst>
              <a:ext uri="{28A0092B-C50C-407E-A947-70E740481C1C}">
                <a14:useLocalDpi xmlns:a14="http://schemas.microsoft.com/office/drawing/2010/main" xmlns="" val="0"/>
              </a:ext>
            </a:extLst>
          </a:blip>
          <a:srcRect l="25979" t="30732" r="23312" b="38803"/>
          <a:stretch/>
        </p:blipFill>
        <p:spPr>
          <a:xfrm>
            <a:off x="4035952" y="5375894"/>
            <a:ext cx="1412345" cy="477292"/>
          </a:xfrm>
          <a:prstGeom prst="rect">
            <a:avLst/>
          </a:prstGeom>
        </p:spPr>
      </p:pic>
      <p:pic>
        <p:nvPicPr>
          <p:cNvPr id="52" name="Picture 5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9961423" y="3447823"/>
            <a:ext cx="785140" cy="492800"/>
          </a:xfrm>
          <a:prstGeom prst="rect">
            <a:avLst/>
          </a:prstGeom>
        </p:spPr>
      </p:pic>
      <p:pic>
        <p:nvPicPr>
          <p:cNvPr id="53" name="Picture 52"/>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9687793" y="2605267"/>
            <a:ext cx="1332395" cy="265245"/>
          </a:xfrm>
          <a:prstGeom prst="rect">
            <a:avLst/>
          </a:prstGeom>
        </p:spPr>
      </p:pic>
      <p:pic>
        <p:nvPicPr>
          <p:cNvPr id="57" name="Picture 56" descr="MacPractice.png"/>
          <p:cNvPicPr>
            <a:picLocks noChangeAspect="1"/>
          </p:cNvPicPr>
          <p:nvPr/>
        </p:nvPicPr>
        <p:blipFill rotWithShape="1">
          <a:blip r:embed="rId9">
            <a:extLst>
              <a:ext uri="{28A0092B-C50C-407E-A947-70E740481C1C}">
                <a14:useLocalDpi xmlns:a14="http://schemas.microsoft.com/office/drawing/2010/main" xmlns="" val="0"/>
              </a:ext>
            </a:extLst>
          </a:blip>
          <a:srcRect b="77462"/>
          <a:stretch/>
        </p:blipFill>
        <p:spPr>
          <a:xfrm>
            <a:off x="6860747" y="4554799"/>
            <a:ext cx="1374621" cy="205789"/>
          </a:xfrm>
          <a:prstGeom prst="rect">
            <a:avLst/>
          </a:prstGeom>
        </p:spPr>
      </p:pic>
      <p:pic>
        <p:nvPicPr>
          <p:cNvPr id="59" name="Picture 58" descr="MedHost.png"/>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6772218" y="4879218"/>
            <a:ext cx="1551681" cy="167639"/>
          </a:xfrm>
          <a:prstGeom prst="rect">
            <a:avLst/>
          </a:prstGeom>
        </p:spPr>
      </p:pic>
      <p:pic>
        <p:nvPicPr>
          <p:cNvPr id="60" name="Picture 59" descr="Aprima.png"/>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7074448" y="2240733"/>
            <a:ext cx="947219" cy="397151"/>
          </a:xfrm>
          <a:prstGeom prst="rect">
            <a:avLst/>
          </a:prstGeom>
        </p:spPr>
      </p:pic>
      <p:pic>
        <p:nvPicPr>
          <p:cNvPr id="61" name="Picture 60" descr="CareCloud-Logo.png"/>
          <p:cNvPicPr>
            <a:picLocks noChangeAspect="1"/>
          </p:cNvPicPr>
          <p:nvPr/>
        </p:nvPicPr>
        <p:blipFill rotWithShape="1">
          <a:blip r:embed="rId12">
            <a:extLst>
              <a:ext uri="{28A0092B-C50C-407E-A947-70E740481C1C}">
                <a14:useLocalDpi xmlns:a14="http://schemas.microsoft.com/office/drawing/2010/main" xmlns="" val="0"/>
              </a:ext>
            </a:extLst>
          </a:blip>
          <a:srcRect t="23100" b="21924"/>
          <a:stretch/>
        </p:blipFill>
        <p:spPr>
          <a:xfrm>
            <a:off x="6945286" y="3187436"/>
            <a:ext cx="1205545" cy="331381"/>
          </a:xfrm>
          <a:prstGeom prst="rect">
            <a:avLst/>
          </a:prstGeom>
        </p:spPr>
      </p:pic>
      <p:pic>
        <p:nvPicPr>
          <p:cNvPr id="62" name="Picture 61" descr="CVS_Caremark_logo.png"/>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7034719" y="3602632"/>
            <a:ext cx="1026676" cy="415291"/>
          </a:xfrm>
          <a:prstGeom prst="rect">
            <a:avLst/>
          </a:prstGeom>
        </p:spPr>
      </p:pic>
      <p:pic>
        <p:nvPicPr>
          <p:cNvPr id="63" name="Picture 62" descr="Brightree.png"/>
          <p:cNvPicPr>
            <a:picLocks noChangeAspect="1"/>
          </p:cNvPicPr>
          <p:nvPr/>
        </p:nvPicPr>
        <p:blipFill>
          <a:blip r:embed="rId14">
            <a:extLst>
              <a:ext uri="{28A0092B-C50C-407E-A947-70E740481C1C}">
                <a14:useLocalDpi xmlns:a14="http://schemas.microsoft.com/office/drawing/2010/main" xmlns="" val="0"/>
              </a:ext>
            </a:extLst>
          </a:blip>
          <a:stretch>
            <a:fillRect/>
          </a:stretch>
        </p:blipFill>
        <p:spPr>
          <a:xfrm>
            <a:off x="7080376" y="2745972"/>
            <a:ext cx="935363" cy="381925"/>
          </a:xfrm>
          <a:prstGeom prst="rect">
            <a:avLst/>
          </a:prstGeom>
        </p:spPr>
      </p:pic>
      <p:pic>
        <p:nvPicPr>
          <p:cNvPr id="64" name="Picture 63" descr="CitiusTech.png"/>
          <p:cNvPicPr>
            <a:picLocks noChangeAspect="1"/>
          </p:cNvPicPr>
          <p:nvPr/>
        </p:nvPicPr>
        <p:blipFill>
          <a:blip r:embed="rId15">
            <a:extLst>
              <a:ext uri="{28A0092B-C50C-407E-A947-70E740481C1C}">
                <a14:useLocalDpi xmlns:a14="http://schemas.microsoft.com/office/drawing/2010/main" xmlns="" val="0"/>
              </a:ext>
            </a:extLst>
          </a:blip>
          <a:stretch>
            <a:fillRect/>
          </a:stretch>
        </p:blipFill>
        <p:spPr>
          <a:xfrm>
            <a:off x="9638849" y="2280764"/>
            <a:ext cx="1430283" cy="197632"/>
          </a:xfrm>
          <a:prstGeom prst="rect">
            <a:avLst/>
          </a:prstGeom>
        </p:spPr>
      </p:pic>
      <p:pic>
        <p:nvPicPr>
          <p:cNvPr id="66" name="Picture 65" descr="Wellcentive.png"/>
          <p:cNvPicPr>
            <a:picLocks noChangeAspect="1"/>
          </p:cNvPicPr>
          <p:nvPr/>
        </p:nvPicPr>
        <p:blipFill>
          <a:blip r:embed="rId16">
            <a:extLst>
              <a:ext uri="{28A0092B-C50C-407E-A947-70E740481C1C}">
                <a14:useLocalDpi xmlns:a14="http://schemas.microsoft.com/office/drawing/2010/main" xmlns="" val="0"/>
              </a:ext>
            </a:extLst>
          </a:blip>
          <a:stretch>
            <a:fillRect/>
          </a:stretch>
        </p:blipFill>
        <p:spPr>
          <a:xfrm>
            <a:off x="9713334" y="5571367"/>
            <a:ext cx="1281319" cy="314077"/>
          </a:xfrm>
          <a:prstGeom prst="rect">
            <a:avLst/>
          </a:prstGeom>
        </p:spPr>
      </p:pic>
      <p:pic>
        <p:nvPicPr>
          <p:cNvPr id="67" name="Picture 66" descr="mtbc.png"/>
          <p:cNvPicPr>
            <a:picLocks noChangeAspect="1"/>
          </p:cNvPicPr>
          <p:nvPr/>
        </p:nvPicPr>
        <p:blipFill>
          <a:blip r:embed="rId17">
            <a:extLst>
              <a:ext uri="{28A0092B-C50C-407E-A947-70E740481C1C}">
                <a14:useLocalDpi xmlns:a14="http://schemas.microsoft.com/office/drawing/2010/main" xmlns="" val="0"/>
              </a:ext>
            </a:extLst>
          </a:blip>
          <a:stretch>
            <a:fillRect/>
          </a:stretch>
        </p:blipFill>
        <p:spPr>
          <a:xfrm>
            <a:off x="9957751" y="2955828"/>
            <a:ext cx="792480" cy="449163"/>
          </a:xfrm>
          <a:prstGeom prst="rect">
            <a:avLst/>
          </a:prstGeom>
        </p:spPr>
      </p:pic>
      <p:pic>
        <p:nvPicPr>
          <p:cNvPr id="68" name="Picture 67" descr="Omnisys.png"/>
          <p:cNvPicPr>
            <a:picLocks noChangeAspect="1"/>
          </p:cNvPicPr>
          <p:nvPr/>
        </p:nvPicPr>
        <p:blipFill>
          <a:blip r:embed="rId18">
            <a:extLst>
              <a:ext uri="{28A0092B-C50C-407E-A947-70E740481C1C}">
                <a14:useLocalDpi xmlns:a14="http://schemas.microsoft.com/office/drawing/2010/main" xmlns="" val="0"/>
              </a:ext>
            </a:extLst>
          </a:blip>
          <a:stretch>
            <a:fillRect/>
          </a:stretch>
        </p:blipFill>
        <p:spPr>
          <a:xfrm>
            <a:off x="9891947" y="4035633"/>
            <a:ext cx="924088" cy="325403"/>
          </a:xfrm>
          <a:prstGeom prst="rect">
            <a:avLst/>
          </a:prstGeom>
        </p:spPr>
      </p:pic>
      <p:pic>
        <p:nvPicPr>
          <p:cNvPr id="70" name="Picture 69" descr="kareo.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7084132" y="4053181"/>
            <a:ext cx="927851" cy="399595"/>
          </a:xfrm>
          <a:prstGeom prst="rect">
            <a:avLst/>
          </a:prstGeom>
        </p:spPr>
      </p:pic>
      <p:pic>
        <p:nvPicPr>
          <p:cNvPr id="65" name="Picture 64" descr="Merge Healthcare.png"/>
          <p:cNvPicPr>
            <a:picLocks noChangeAspect="1"/>
          </p:cNvPicPr>
          <p:nvPr/>
        </p:nvPicPr>
        <p:blipFill>
          <a:blip r:embed="rId20">
            <a:extLst>
              <a:ext uri="{28A0092B-C50C-407E-A947-70E740481C1C}">
                <a14:useLocalDpi xmlns:a14="http://schemas.microsoft.com/office/drawing/2010/main" xmlns="" val="0"/>
              </a:ext>
            </a:extLst>
          </a:blip>
          <a:stretch>
            <a:fillRect/>
          </a:stretch>
        </p:blipFill>
        <p:spPr>
          <a:xfrm>
            <a:off x="7032852" y="5588820"/>
            <a:ext cx="1064277" cy="284313"/>
          </a:xfrm>
          <a:prstGeom prst="rect">
            <a:avLst/>
          </a:prstGeom>
          <a:ln w="19050" cmpd="sng">
            <a:noFill/>
          </a:ln>
        </p:spPr>
      </p:pic>
      <p:pic>
        <p:nvPicPr>
          <p:cNvPr id="72" name="Picture 71" descr="PointClickCare.png"/>
          <p:cNvPicPr>
            <a:picLocks noChangeAspect="1"/>
          </p:cNvPicPr>
          <p:nvPr/>
        </p:nvPicPr>
        <p:blipFill>
          <a:blip r:embed="rId21">
            <a:extLst>
              <a:ext uri="{28A0092B-C50C-407E-A947-70E740481C1C}">
                <a14:useLocalDpi xmlns:a14="http://schemas.microsoft.com/office/drawing/2010/main" xmlns="" val="0"/>
              </a:ext>
            </a:extLst>
          </a:blip>
          <a:stretch>
            <a:fillRect/>
          </a:stretch>
        </p:blipFill>
        <p:spPr>
          <a:xfrm>
            <a:off x="9652676" y="4780736"/>
            <a:ext cx="1402629" cy="169509"/>
          </a:xfrm>
          <a:prstGeom prst="rect">
            <a:avLst/>
          </a:prstGeom>
          <a:ln w="19050" cmpd="sng">
            <a:solidFill>
              <a:srgbClr val="FFFFFF"/>
            </a:solidFill>
          </a:ln>
        </p:spPr>
      </p:pic>
      <p:grpSp>
        <p:nvGrpSpPr>
          <p:cNvPr id="7" name="Group 6"/>
          <p:cNvGrpSpPr/>
          <p:nvPr/>
        </p:nvGrpSpPr>
        <p:grpSpPr>
          <a:xfrm>
            <a:off x="3599054" y="1712286"/>
            <a:ext cx="2286139" cy="461666"/>
            <a:chOff x="2681273" y="1396798"/>
            <a:chExt cx="1714604" cy="346248"/>
          </a:xfrm>
        </p:grpSpPr>
        <p:sp>
          <p:nvSpPr>
            <p:cNvPr id="27" name="TextBox 26"/>
            <p:cNvSpPr txBox="1"/>
            <p:nvPr/>
          </p:nvSpPr>
          <p:spPr>
            <a:xfrm>
              <a:off x="2681273" y="1396798"/>
              <a:ext cx="1714604" cy="346248"/>
            </a:xfrm>
            <a:prstGeom prst="rect">
              <a:avLst/>
            </a:prstGeom>
          </p:spPr>
          <p:txBody>
            <a:bodyPr vert="horz" wrap="none" lIns="91440" tIns="45720" rIns="91440" bIns="45720" rtlCol="0" anchor="t">
              <a:spAutoFit/>
            </a:bodyPr>
            <a:lstStyle/>
            <a:p>
              <a:pPr algn="ctr" defTabSz="609570" fontAlgn="auto">
                <a:spcAft>
                  <a:spcPts val="0"/>
                </a:spcAft>
              </a:pPr>
              <a:r>
                <a:rPr lang="en-US" sz="2400" b="0" spc="-67" dirty="0">
                  <a:solidFill>
                    <a:srgbClr val="00728F"/>
                  </a:solidFill>
                  <a:latin typeface="Franklin Gothic Demi Cond" pitchFamily="34" charset="0"/>
                  <a:ea typeface="+mn-ea"/>
                </a:rPr>
                <a:t>Founding Members</a:t>
              </a:r>
            </a:p>
          </p:txBody>
        </p:sp>
        <p:cxnSp>
          <p:nvCxnSpPr>
            <p:cNvPr id="5" name="Straight Connector 4"/>
            <p:cNvCxnSpPr/>
            <p:nvPr/>
          </p:nvCxnSpPr>
          <p:spPr>
            <a:xfrm>
              <a:off x="3313770" y="1742696"/>
              <a:ext cx="44961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4" name="Group 3"/>
          <p:cNvGrpSpPr/>
          <p:nvPr/>
        </p:nvGrpSpPr>
        <p:grpSpPr>
          <a:xfrm>
            <a:off x="6285985" y="1712286"/>
            <a:ext cx="2524154" cy="461666"/>
            <a:chOff x="4498304" y="1396798"/>
            <a:chExt cx="1893114" cy="346248"/>
          </a:xfrm>
        </p:grpSpPr>
        <p:sp>
          <p:nvSpPr>
            <p:cNvPr id="29" name="TextBox 28"/>
            <p:cNvSpPr txBox="1"/>
            <p:nvPr/>
          </p:nvSpPr>
          <p:spPr>
            <a:xfrm>
              <a:off x="4498304" y="1396798"/>
              <a:ext cx="1893114" cy="346248"/>
            </a:xfrm>
            <a:prstGeom prst="rect">
              <a:avLst/>
            </a:prstGeom>
          </p:spPr>
          <p:txBody>
            <a:bodyPr vert="horz" wrap="none" lIns="91440" tIns="45720" rIns="91440" bIns="45720" rtlCol="0" anchor="t">
              <a:spAutoFit/>
            </a:bodyPr>
            <a:lstStyle/>
            <a:p>
              <a:pPr algn="ctr" defTabSz="609570" fontAlgn="auto">
                <a:spcAft>
                  <a:spcPts val="0"/>
                </a:spcAft>
              </a:pPr>
              <a:r>
                <a:rPr lang="en-US" sz="2400" b="0" spc="-67" dirty="0">
                  <a:solidFill>
                    <a:srgbClr val="00728F"/>
                  </a:solidFill>
                  <a:latin typeface="Franklin Gothic Demi Cond" pitchFamily="34" charset="0"/>
                  <a:ea typeface="+mn-ea"/>
                </a:rPr>
                <a:t>Contributor Members</a:t>
              </a:r>
            </a:p>
          </p:txBody>
        </p:sp>
        <p:cxnSp>
          <p:nvCxnSpPr>
            <p:cNvPr id="75" name="Straight Connector 74"/>
            <p:cNvCxnSpPr/>
            <p:nvPr/>
          </p:nvCxnSpPr>
          <p:spPr>
            <a:xfrm>
              <a:off x="5220055" y="1742696"/>
              <a:ext cx="44961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6" name="Group 5"/>
          <p:cNvGrpSpPr/>
          <p:nvPr/>
        </p:nvGrpSpPr>
        <p:grpSpPr>
          <a:xfrm>
            <a:off x="9061642" y="1712286"/>
            <a:ext cx="2584703" cy="461666"/>
            <a:chOff x="6391877" y="1396798"/>
            <a:chExt cx="1938527" cy="346248"/>
          </a:xfrm>
        </p:grpSpPr>
        <p:sp>
          <p:nvSpPr>
            <p:cNvPr id="28" name="TextBox 27"/>
            <p:cNvSpPr txBox="1"/>
            <p:nvPr/>
          </p:nvSpPr>
          <p:spPr>
            <a:xfrm>
              <a:off x="6391877" y="1396798"/>
              <a:ext cx="1938527" cy="346248"/>
            </a:xfrm>
            <a:prstGeom prst="rect">
              <a:avLst/>
            </a:prstGeom>
          </p:spPr>
          <p:txBody>
            <a:bodyPr vert="horz" wrap="square" lIns="91440" tIns="45720" rIns="91440" bIns="45720" rtlCol="0" anchor="t">
              <a:spAutoFit/>
            </a:bodyPr>
            <a:lstStyle/>
            <a:p>
              <a:pPr algn="ctr" defTabSz="609570" fontAlgn="auto">
                <a:spcAft>
                  <a:spcPts val="0"/>
                </a:spcAft>
              </a:pPr>
              <a:r>
                <a:rPr lang="en-US" sz="2400" b="0" spc="-67" dirty="0">
                  <a:solidFill>
                    <a:srgbClr val="00728F"/>
                  </a:solidFill>
                  <a:latin typeface="Franklin Gothic Demi Cond" pitchFamily="34" charset="0"/>
                  <a:ea typeface="+mn-ea"/>
                </a:rPr>
                <a:t>General Members</a:t>
              </a:r>
            </a:p>
          </p:txBody>
        </p:sp>
        <p:cxnSp>
          <p:nvCxnSpPr>
            <p:cNvPr id="76" name="Straight Connector 75"/>
            <p:cNvCxnSpPr/>
            <p:nvPr/>
          </p:nvCxnSpPr>
          <p:spPr>
            <a:xfrm>
              <a:off x="7136335" y="1742696"/>
              <a:ext cx="44961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grpSp>
      <p:pic>
        <p:nvPicPr>
          <p:cNvPr id="2" name="Picture 1" descr="SIS.png"/>
          <p:cNvPicPr>
            <a:picLocks noChangeAspect="1"/>
          </p:cNvPicPr>
          <p:nvPr/>
        </p:nvPicPr>
        <p:blipFill>
          <a:blip r:embed="rId22">
            <a:extLst>
              <a:ext uri="{28A0092B-C50C-407E-A947-70E740481C1C}">
                <a14:useLocalDpi xmlns:a14="http://schemas.microsoft.com/office/drawing/2010/main" xmlns="" val="0"/>
              </a:ext>
            </a:extLst>
          </a:blip>
          <a:stretch>
            <a:fillRect/>
          </a:stretch>
        </p:blipFill>
        <p:spPr>
          <a:xfrm>
            <a:off x="10089416" y="5004985"/>
            <a:ext cx="529149" cy="518504"/>
          </a:xfrm>
          <a:prstGeom prst="rect">
            <a:avLst/>
          </a:prstGeom>
        </p:spPr>
      </p:pic>
      <p:pic>
        <p:nvPicPr>
          <p:cNvPr id="69" name="Picture 68"/>
          <p:cNvPicPr>
            <a:picLocks noChangeAspect="1"/>
          </p:cNvPicPr>
          <p:nvPr/>
        </p:nvPicPr>
        <p:blipFill>
          <a:blip r:embed="rId23"/>
          <a:stretch>
            <a:fillRect/>
          </a:stretch>
        </p:blipFill>
        <p:spPr>
          <a:xfrm>
            <a:off x="9555415" y="4343182"/>
            <a:ext cx="1597152" cy="360956"/>
          </a:xfrm>
          <a:prstGeom prst="rect">
            <a:avLst/>
          </a:prstGeom>
        </p:spPr>
      </p:pic>
      <p:pic>
        <p:nvPicPr>
          <p:cNvPr id="9" name="Picture 8" descr="Cerner.png"/>
          <p:cNvPicPr>
            <a:picLocks noChangeAspect="1"/>
          </p:cNvPicPr>
          <p:nvPr/>
        </p:nvPicPr>
        <p:blipFill>
          <a:blip r:embed="rId24">
            <a:extLst>
              <a:ext uri="{28A0092B-C50C-407E-A947-70E740481C1C}">
                <a14:useLocalDpi xmlns:a14="http://schemas.microsoft.com/office/drawing/2010/main" xmlns="" val="0"/>
              </a:ext>
            </a:extLst>
          </a:blip>
          <a:stretch>
            <a:fillRect/>
          </a:stretch>
        </p:blipFill>
        <p:spPr>
          <a:xfrm>
            <a:off x="4095012" y="3267223"/>
            <a:ext cx="1294225" cy="327439"/>
          </a:xfrm>
          <a:prstGeom prst="rect">
            <a:avLst/>
          </a:prstGeom>
        </p:spPr>
      </p:pic>
      <p:pic>
        <p:nvPicPr>
          <p:cNvPr id="3" name="Picture 2" descr="Greenway_Health_type_only.png"/>
          <p:cNvPicPr>
            <a:picLocks noChangeAspect="1"/>
          </p:cNvPicPr>
          <p:nvPr/>
        </p:nvPicPr>
        <p:blipFill>
          <a:blip r:embed="rId25">
            <a:extLst>
              <a:ext uri="{28A0092B-C50C-407E-A947-70E740481C1C}">
                <a14:useLocalDpi xmlns:a14="http://schemas.microsoft.com/office/drawing/2010/main" xmlns="" val="0"/>
              </a:ext>
            </a:extLst>
          </a:blip>
          <a:stretch>
            <a:fillRect/>
          </a:stretch>
        </p:blipFill>
        <p:spPr>
          <a:xfrm>
            <a:off x="4018962" y="4454580"/>
            <a:ext cx="1446324" cy="435504"/>
          </a:xfrm>
          <a:prstGeom prst="rect">
            <a:avLst/>
          </a:prstGeom>
        </p:spPr>
      </p:pic>
      <p:pic>
        <p:nvPicPr>
          <p:cNvPr id="11" name="Picture 10" descr="athenahealth logo.png"/>
          <p:cNvPicPr>
            <a:picLocks noChangeAspect="1"/>
          </p:cNvPicPr>
          <p:nvPr/>
        </p:nvPicPr>
        <p:blipFill>
          <a:blip r:embed="rId26">
            <a:extLst>
              <a:ext uri="{28A0092B-C50C-407E-A947-70E740481C1C}">
                <a14:useLocalDpi xmlns:a14="http://schemas.microsoft.com/office/drawing/2010/main" xmlns="" val="0"/>
              </a:ext>
            </a:extLst>
          </a:blip>
          <a:stretch>
            <a:fillRect/>
          </a:stretch>
        </p:blipFill>
        <p:spPr>
          <a:xfrm>
            <a:off x="3957768" y="2825238"/>
            <a:ext cx="1568709" cy="220305"/>
          </a:xfrm>
          <a:prstGeom prst="rect">
            <a:avLst/>
          </a:prstGeom>
        </p:spPr>
      </p:pic>
      <p:pic>
        <p:nvPicPr>
          <p:cNvPr id="45" name="Picture 44" descr="MEDITECH-logo (3).png"/>
          <p:cNvPicPr>
            <a:picLocks noChangeAspect="1"/>
          </p:cNvPicPr>
          <p:nvPr/>
        </p:nvPicPr>
        <p:blipFill>
          <a:blip r:embed="rId27"/>
          <a:srcRect t="22222" b="20556"/>
          <a:stretch>
            <a:fillRect/>
          </a:stretch>
        </p:blipFill>
        <p:spPr>
          <a:xfrm>
            <a:off x="7027333" y="5142116"/>
            <a:ext cx="1126067" cy="386616"/>
          </a:xfrm>
          <a:prstGeom prst="rect">
            <a:avLst/>
          </a:prstGeom>
        </p:spPr>
      </p:pic>
      <p:pic>
        <p:nvPicPr>
          <p:cNvPr id="46" name="Picture 45" descr="RelayHealthConnected_RGB.png"/>
          <p:cNvPicPr>
            <a:picLocks noChangeAspect="1"/>
          </p:cNvPicPr>
          <p:nvPr/>
        </p:nvPicPr>
        <p:blipFill>
          <a:blip r:embed="rId28"/>
          <a:stretch>
            <a:fillRect/>
          </a:stretch>
        </p:blipFill>
        <p:spPr>
          <a:xfrm>
            <a:off x="10661900" y="6011334"/>
            <a:ext cx="1056205" cy="336975"/>
          </a:xfrm>
          <a:prstGeom prst="rect">
            <a:avLst/>
          </a:prstGeom>
        </p:spPr>
      </p:pic>
    </p:spTree>
    <p:extLst>
      <p:ext uri="{BB962C8B-B14F-4D97-AF65-F5344CB8AC3E}">
        <p14:creationId xmlns:p14="http://schemas.microsoft.com/office/powerpoint/2010/main" xmlns="" val="2637648289"/>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Arrow Connector 45"/>
          <p:cNvCxnSpPr/>
          <p:nvPr/>
        </p:nvCxnSpPr>
        <p:spPr>
          <a:xfrm flipH="1">
            <a:off x="4157133" y="3370950"/>
            <a:ext cx="434783" cy="132001"/>
          </a:xfrm>
          <a:prstGeom prst="straightConnector1">
            <a:avLst/>
          </a:prstGeom>
          <a:ln>
            <a:solidFill>
              <a:srgbClr val="E15C2B"/>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94" idx="0"/>
          </p:cNvCxnSpPr>
          <p:nvPr/>
        </p:nvCxnSpPr>
        <p:spPr>
          <a:xfrm flipH="1" flipV="1">
            <a:off x="3332904" y="2595417"/>
            <a:ext cx="667" cy="431971"/>
          </a:xfrm>
          <a:prstGeom prst="straightConnector1">
            <a:avLst/>
          </a:prstGeom>
          <a:ln>
            <a:solidFill>
              <a:srgbClr val="E15C2B"/>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478895" y="2304438"/>
            <a:ext cx="1595492" cy="1606444"/>
            <a:chOff x="368498" y="1724687"/>
            <a:chExt cx="1196619" cy="1204833"/>
          </a:xfrm>
        </p:grpSpPr>
        <p:sp>
          <p:nvSpPr>
            <p:cNvPr id="82" name="Oval 81"/>
            <p:cNvSpPr/>
            <p:nvPr/>
          </p:nvSpPr>
          <p:spPr>
            <a:xfrm>
              <a:off x="370526" y="1724687"/>
              <a:ext cx="1194591" cy="120483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auto">
                <a:spcBef>
                  <a:spcPts val="0"/>
                </a:spcBef>
                <a:spcAft>
                  <a:spcPts val="0"/>
                </a:spcAft>
              </a:pPr>
              <a:endParaRPr lang="en-US" sz="2400" b="0" dirty="0">
                <a:solidFill>
                  <a:prstClr val="white"/>
                </a:solidFill>
              </a:endParaRPr>
            </a:p>
          </p:txBody>
        </p:sp>
        <p:pic>
          <p:nvPicPr>
            <p:cNvPr id="86" name="Picture 85" descr="Icons_PPT_CommonWell_Long Term Care.png"/>
            <p:cNvPicPr>
              <a:picLocks noChangeAspect="1"/>
            </p:cNvPicPr>
            <p:nvPr/>
          </p:nvPicPr>
          <p:blipFill>
            <a:blip r:embed="rId3"/>
            <a:stretch>
              <a:fillRect/>
            </a:stretch>
          </p:blipFill>
          <p:spPr>
            <a:xfrm>
              <a:off x="716117" y="1772662"/>
              <a:ext cx="478474" cy="620861"/>
            </a:xfrm>
            <a:prstGeom prst="rect">
              <a:avLst/>
            </a:prstGeom>
          </p:spPr>
        </p:pic>
        <p:sp>
          <p:nvSpPr>
            <p:cNvPr id="41" name="TextBox 40"/>
            <p:cNvSpPr txBox="1"/>
            <p:nvPr/>
          </p:nvSpPr>
          <p:spPr>
            <a:xfrm>
              <a:off x="368498" y="2324482"/>
              <a:ext cx="1193799" cy="288541"/>
            </a:xfrm>
            <a:prstGeom prst="rect">
              <a:avLst/>
            </a:prstGeom>
            <a:noFill/>
          </p:spPr>
          <p:txBody>
            <a:bodyPr wrap="square" rtlCol="0">
              <a:spAutoFit/>
            </a:bodyPr>
            <a:lstStyle/>
            <a:p>
              <a:pPr algn="ctr" defTabSz="609570" fontAlgn="auto">
                <a:spcBef>
                  <a:spcPts val="0"/>
                </a:spcBef>
                <a:spcAft>
                  <a:spcPts val="0"/>
                </a:spcAft>
              </a:pPr>
              <a:r>
                <a:rPr lang="en-US" sz="1900" b="0" kern="0" dirty="0">
                  <a:solidFill>
                    <a:prstClr val="white"/>
                  </a:solidFill>
                  <a:latin typeface="Franklin Gothic Medium Cond" pitchFamily="34" charset="0"/>
                  <a:cs typeface="Calibri" pitchFamily="34" charset="0"/>
                </a:rPr>
                <a:t>Long-Term Care </a:t>
              </a:r>
            </a:p>
          </p:txBody>
        </p:sp>
      </p:grpSp>
      <p:sp>
        <p:nvSpPr>
          <p:cNvPr id="39" name="Rectangular Callout 38"/>
          <p:cNvSpPr/>
          <p:nvPr/>
        </p:nvSpPr>
        <p:spPr>
          <a:xfrm>
            <a:off x="7599655" y="1240722"/>
            <a:ext cx="3873207" cy="3924441"/>
          </a:xfrm>
          <a:prstGeom prst="wedgeRectCallout">
            <a:avLst>
              <a:gd name="adj1" fmla="val -67753"/>
              <a:gd name="adj2" fmla="val -21776"/>
            </a:avLst>
          </a:prstGeom>
          <a:solidFill>
            <a:srgbClr val="E6F1F4"/>
          </a:solidFill>
          <a:ln>
            <a:noFill/>
          </a:ln>
          <a:effectLst/>
        </p:spPr>
        <p:style>
          <a:lnRef idx="1">
            <a:schemeClr val="accent1"/>
          </a:lnRef>
          <a:fillRef idx="3">
            <a:schemeClr val="accent1"/>
          </a:fillRef>
          <a:effectRef idx="2">
            <a:schemeClr val="accent1"/>
          </a:effectRef>
          <a:fontRef idx="minor">
            <a:schemeClr val="lt1"/>
          </a:fontRef>
        </p:style>
        <p:txBody>
          <a:bodyPr lIns="121914" tIns="60957" rIns="121914" bIns="60957" rtlCol="0" anchor="ctr"/>
          <a:lstStyle/>
          <a:p>
            <a:pPr algn="ctr" defTabSz="609570" fontAlgn="auto">
              <a:spcBef>
                <a:spcPts val="0"/>
              </a:spcBef>
              <a:spcAft>
                <a:spcPts val="0"/>
              </a:spcAft>
            </a:pPr>
            <a:endParaRPr lang="en-US" sz="2400" b="0">
              <a:solidFill>
                <a:srgbClr val="FFFFFF"/>
              </a:solidFill>
            </a:endParaRPr>
          </a:p>
        </p:txBody>
      </p:sp>
      <p:sp>
        <p:nvSpPr>
          <p:cNvPr id="40" name="Rectangle 39"/>
          <p:cNvSpPr/>
          <p:nvPr/>
        </p:nvSpPr>
        <p:spPr>
          <a:xfrm>
            <a:off x="7599655" y="1240723"/>
            <a:ext cx="3873207" cy="625263"/>
          </a:xfrm>
          <a:prstGeom prst="rect">
            <a:avLst/>
          </a:prstGeom>
          <a:solidFill>
            <a:srgbClr val="0E738B"/>
          </a:solidFill>
          <a:ln>
            <a:noFill/>
          </a:ln>
          <a:effectLst/>
        </p:spPr>
        <p:style>
          <a:lnRef idx="1">
            <a:schemeClr val="accent1"/>
          </a:lnRef>
          <a:fillRef idx="3">
            <a:schemeClr val="accent1"/>
          </a:fillRef>
          <a:effectRef idx="2">
            <a:schemeClr val="accent1"/>
          </a:effectRef>
          <a:fontRef idx="minor">
            <a:schemeClr val="lt1"/>
          </a:fontRef>
        </p:style>
        <p:txBody>
          <a:bodyPr lIns="121914" tIns="60957" rIns="121914" bIns="60957" rtlCol="0" anchor="ctr"/>
          <a:lstStyle/>
          <a:p>
            <a:pPr algn="ctr" defTabSz="609570" fontAlgn="auto">
              <a:spcBef>
                <a:spcPts val="0"/>
              </a:spcBef>
              <a:spcAft>
                <a:spcPts val="0"/>
              </a:spcAft>
            </a:pPr>
            <a:endParaRPr lang="en-US" sz="2400" b="0">
              <a:solidFill>
                <a:srgbClr val="FFFFFF"/>
              </a:solidFill>
            </a:endParaRPr>
          </a:p>
        </p:txBody>
      </p:sp>
      <p:sp>
        <p:nvSpPr>
          <p:cNvPr id="94" name="Oval 93"/>
          <p:cNvSpPr/>
          <p:nvPr/>
        </p:nvSpPr>
        <p:spPr>
          <a:xfrm>
            <a:off x="2471660" y="3027388"/>
            <a:ext cx="1723821" cy="1624421"/>
          </a:xfrm>
          <a:prstGeom prst="ellipse">
            <a:avLst/>
          </a:prstGeom>
          <a:solidFill>
            <a:srgbClr val="E6F1F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609570" fontAlgn="auto">
              <a:spcBef>
                <a:spcPts val="0"/>
              </a:spcBef>
              <a:spcAft>
                <a:spcPts val="0"/>
              </a:spcAft>
            </a:pPr>
            <a:endParaRPr lang="en-US" sz="2400" b="0">
              <a:solidFill>
                <a:srgbClr val="FFFFFF"/>
              </a:solidFill>
            </a:endParaRPr>
          </a:p>
        </p:txBody>
      </p:sp>
      <p:grpSp>
        <p:nvGrpSpPr>
          <p:cNvPr id="76" name="Group 70"/>
          <p:cNvGrpSpPr/>
          <p:nvPr/>
        </p:nvGrpSpPr>
        <p:grpSpPr>
          <a:xfrm>
            <a:off x="4213752" y="4301620"/>
            <a:ext cx="2009816" cy="2027051"/>
            <a:chOff x="4953000" y="3657600"/>
            <a:chExt cx="2057400" cy="2133600"/>
          </a:xfrm>
        </p:grpSpPr>
        <p:sp>
          <p:nvSpPr>
            <p:cNvPr id="77" name="Oval 76"/>
            <p:cNvSpPr/>
            <p:nvPr/>
          </p:nvSpPr>
          <p:spPr>
            <a:xfrm>
              <a:off x="4953000" y="3657600"/>
              <a:ext cx="2057400" cy="2133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auto">
                <a:spcBef>
                  <a:spcPts val="0"/>
                </a:spcBef>
                <a:spcAft>
                  <a:spcPts val="0"/>
                </a:spcAft>
              </a:pPr>
              <a:endParaRPr lang="en-US" sz="2400" b="0" kern="0" dirty="0">
                <a:solidFill>
                  <a:prstClr val="white"/>
                </a:solidFill>
                <a:latin typeface="Franklin Gothic Medium Cond" pitchFamily="34" charset="0"/>
              </a:endParaRPr>
            </a:p>
          </p:txBody>
        </p:sp>
        <p:sp>
          <p:nvSpPr>
            <p:cNvPr id="78" name="TextBox 77"/>
            <p:cNvSpPr txBox="1"/>
            <p:nvPr/>
          </p:nvSpPr>
          <p:spPr>
            <a:xfrm>
              <a:off x="4953000" y="5024149"/>
              <a:ext cx="2057400" cy="485932"/>
            </a:xfrm>
            <a:prstGeom prst="rect">
              <a:avLst/>
            </a:prstGeom>
            <a:noFill/>
            <a:ln>
              <a:noFill/>
            </a:ln>
          </p:spPr>
          <p:txBody>
            <a:bodyPr wrap="square" rtlCol="0">
              <a:spAutoFit/>
            </a:bodyPr>
            <a:lstStyle/>
            <a:p>
              <a:pPr algn="ctr" defTabSz="609570" fontAlgn="auto">
                <a:spcBef>
                  <a:spcPts val="0"/>
                </a:spcBef>
                <a:spcAft>
                  <a:spcPts val="0"/>
                </a:spcAft>
              </a:pPr>
              <a:r>
                <a:rPr lang="en-US" sz="2400" b="0" kern="0" dirty="0">
                  <a:solidFill>
                    <a:prstClr val="white"/>
                  </a:solidFill>
                  <a:latin typeface="Franklin Gothic Medium Cond" pitchFamily="34" charset="0"/>
                  <a:cs typeface="Calibri" pitchFamily="34" charset="0"/>
                </a:rPr>
                <a:t>IDN</a:t>
              </a:r>
            </a:p>
          </p:txBody>
        </p:sp>
      </p:grpSp>
      <p:pic>
        <p:nvPicPr>
          <p:cNvPr id="83" name="Picture 82" descr="Icons_PPT_CommonWell_Integrated Delivery Network.png"/>
          <p:cNvPicPr>
            <a:picLocks noChangeAspect="1"/>
          </p:cNvPicPr>
          <p:nvPr/>
        </p:nvPicPr>
        <p:blipFill>
          <a:blip r:embed="rId4"/>
          <a:stretch>
            <a:fillRect/>
          </a:stretch>
        </p:blipFill>
        <p:spPr>
          <a:xfrm>
            <a:off x="4546882" y="4711732"/>
            <a:ext cx="1291233" cy="1091043"/>
          </a:xfrm>
          <a:prstGeom prst="rect">
            <a:avLst/>
          </a:prstGeom>
        </p:spPr>
      </p:pic>
      <p:grpSp>
        <p:nvGrpSpPr>
          <p:cNvPr id="6" name="Group 5"/>
          <p:cNvGrpSpPr/>
          <p:nvPr/>
        </p:nvGrpSpPr>
        <p:grpSpPr>
          <a:xfrm>
            <a:off x="2452771" y="781223"/>
            <a:ext cx="1805960" cy="1722892"/>
            <a:chOff x="1700313" y="667625"/>
            <a:chExt cx="1450061" cy="1383361"/>
          </a:xfrm>
        </p:grpSpPr>
        <p:grpSp>
          <p:nvGrpSpPr>
            <p:cNvPr id="70" name="Group 68"/>
            <p:cNvGrpSpPr/>
            <p:nvPr/>
          </p:nvGrpSpPr>
          <p:grpSpPr>
            <a:xfrm>
              <a:off x="1700313" y="667625"/>
              <a:ext cx="1450061" cy="1383361"/>
              <a:chOff x="3505200" y="1295400"/>
              <a:chExt cx="1374312" cy="1295400"/>
            </a:xfrm>
          </p:grpSpPr>
          <p:sp>
            <p:nvSpPr>
              <p:cNvPr id="71" name="Oval 70"/>
              <p:cNvSpPr/>
              <p:nvPr/>
            </p:nvSpPr>
            <p:spPr>
              <a:xfrm>
                <a:off x="3505200" y="1295400"/>
                <a:ext cx="1371600" cy="1295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auto">
                  <a:spcBef>
                    <a:spcPts val="0"/>
                  </a:spcBef>
                  <a:spcAft>
                    <a:spcPts val="0"/>
                  </a:spcAft>
                </a:pPr>
                <a:endParaRPr lang="en-US" sz="2400" b="0" kern="0" dirty="0">
                  <a:solidFill>
                    <a:prstClr val="white"/>
                  </a:solidFill>
                  <a:latin typeface="Franklin Gothic Medium Cond" pitchFamily="34" charset="0"/>
                </a:endParaRPr>
              </a:p>
            </p:txBody>
          </p:sp>
          <p:sp>
            <p:nvSpPr>
              <p:cNvPr id="72" name="TextBox 71"/>
              <p:cNvSpPr txBox="1"/>
              <p:nvPr/>
            </p:nvSpPr>
            <p:spPr>
              <a:xfrm>
                <a:off x="3507912" y="1999857"/>
                <a:ext cx="1371600" cy="524528"/>
              </a:xfrm>
              <a:prstGeom prst="rect">
                <a:avLst/>
              </a:prstGeom>
              <a:noFill/>
              <a:ln>
                <a:noFill/>
              </a:ln>
            </p:spPr>
            <p:txBody>
              <a:bodyPr wrap="square" rtlCol="0">
                <a:spAutoFit/>
              </a:bodyPr>
              <a:lstStyle/>
              <a:p>
                <a:pPr algn="ctr" defTabSz="609570" fontAlgn="auto">
                  <a:spcBef>
                    <a:spcPts val="0"/>
                  </a:spcBef>
                  <a:spcAft>
                    <a:spcPts val="0"/>
                  </a:spcAft>
                </a:pPr>
                <a:r>
                  <a:rPr lang="en-US" sz="1900" b="0" kern="0" dirty="0">
                    <a:solidFill>
                      <a:prstClr val="white"/>
                    </a:solidFill>
                    <a:latin typeface="Franklin Gothic Medium Cond" pitchFamily="34" charset="0"/>
                    <a:cs typeface="Calibri" pitchFamily="34" charset="0"/>
                  </a:rPr>
                  <a:t>Community Hospital</a:t>
                </a:r>
              </a:p>
            </p:txBody>
          </p:sp>
        </p:grpSp>
        <p:pic>
          <p:nvPicPr>
            <p:cNvPr id="84" name="Picture 83" descr="Hospital.eps"/>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076986" y="796068"/>
              <a:ext cx="704692" cy="617642"/>
            </a:xfrm>
            <a:prstGeom prst="rect">
              <a:avLst/>
            </a:prstGeom>
            <a:noFill/>
            <a:ln>
              <a:noFill/>
            </a:ln>
          </p:spPr>
        </p:pic>
      </p:grpSp>
      <p:grpSp>
        <p:nvGrpSpPr>
          <p:cNvPr id="7" name="Group 6"/>
          <p:cNvGrpSpPr/>
          <p:nvPr/>
        </p:nvGrpSpPr>
        <p:grpSpPr>
          <a:xfrm>
            <a:off x="4549133" y="2299640"/>
            <a:ext cx="1631904" cy="1547635"/>
            <a:chOff x="3317254" y="1298644"/>
            <a:chExt cx="1223928" cy="1160726"/>
          </a:xfrm>
        </p:grpSpPr>
        <p:grpSp>
          <p:nvGrpSpPr>
            <p:cNvPr id="73" name="Group 69"/>
            <p:cNvGrpSpPr/>
            <p:nvPr/>
          </p:nvGrpSpPr>
          <p:grpSpPr>
            <a:xfrm>
              <a:off x="3317254" y="1298644"/>
              <a:ext cx="1223928" cy="1160726"/>
              <a:chOff x="5715000" y="2057400"/>
              <a:chExt cx="1371600" cy="1295400"/>
            </a:xfrm>
          </p:grpSpPr>
          <p:sp>
            <p:nvSpPr>
              <p:cNvPr id="74" name="Oval 73"/>
              <p:cNvSpPr/>
              <p:nvPr/>
            </p:nvSpPr>
            <p:spPr>
              <a:xfrm>
                <a:off x="5715000" y="2057400"/>
                <a:ext cx="1371600" cy="1295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auto">
                  <a:spcBef>
                    <a:spcPts val="0"/>
                  </a:spcBef>
                  <a:spcAft>
                    <a:spcPts val="0"/>
                  </a:spcAft>
                </a:pPr>
                <a:endParaRPr lang="en-US" sz="2400" b="0" kern="0" dirty="0">
                  <a:solidFill>
                    <a:prstClr val="white"/>
                  </a:solidFill>
                  <a:latin typeface="Franklin Gothic Medium Cond" pitchFamily="34" charset="0"/>
                </a:endParaRPr>
              </a:p>
            </p:txBody>
          </p:sp>
          <p:sp>
            <p:nvSpPr>
              <p:cNvPr id="75" name="TextBox 74"/>
              <p:cNvSpPr txBox="1"/>
              <p:nvPr/>
            </p:nvSpPr>
            <p:spPr>
              <a:xfrm>
                <a:off x="5742393" y="2896768"/>
                <a:ext cx="1316566" cy="322019"/>
              </a:xfrm>
              <a:prstGeom prst="rect">
                <a:avLst/>
              </a:prstGeom>
              <a:noFill/>
              <a:ln>
                <a:noFill/>
              </a:ln>
            </p:spPr>
            <p:txBody>
              <a:bodyPr wrap="square" rtlCol="0">
                <a:spAutoFit/>
              </a:bodyPr>
              <a:lstStyle/>
              <a:p>
                <a:pPr algn="ctr" defTabSz="609570" fontAlgn="auto">
                  <a:spcBef>
                    <a:spcPts val="0"/>
                  </a:spcBef>
                  <a:spcAft>
                    <a:spcPts val="0"/>
                  </a:spcAft>
                </a:pPr>
                <a:r>
                  <a:rPr lang="en-US" sz="1900" b="0" kern="0" dirty="0">
                    <a:solidFill>
                      <a:prstClr val="white"/>
                    </a:solidFill>
                    <a:latin typeface="Franklin Gothic Medium Cond" pitchFamily="34" charset="0"/>
                    <a:cs typeface="Calibri" pitchFamily="34" charset="0"/>
                  </a:rPr>
                  <a:t>Lab</a:t>
                </a:r>
              </a:p>
            </p:txBody>
          </p:sp>
        </p:grpSp>
        <p:pic>
          <p:nvPicPr>
            <p:cNvPr id="85" name="Picture 84" descr="Lab.eps"/>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670270" y="1466284"/>
              <a:ext cx="487549" cy="528421"/>
            </a:xfrm>
            <a:prstGeom prst="rect">
              <a:avLst/>
            </a:prstGeom>
          </p:spPr>
        </p:pic>
      </p:grpSp>
      <p:grpSp>
        <p:nvGrpSpPr>
          <p:cNvPr id="4" name="Group 3"/>
          <p:cNvGrpSpPr/>
          <p:nvPr/>
        </p:nvGrpSpPr>
        <p:grpSpPr>
          <a:xfrm>
            <a:off x="836145" y="4436117"/>
            <a:ext cx="1705963" cy="1720591"/>
            <a:chOff x="852306" y="3189700"/>
            <a:chExt cx="1279472" cy="1290443"/>
          </a:xfrm>
        </p:grpSpPr>
        <p:grpSp>
          <p:nvGrpSpPr>
            <p:cNvPr id="79" name="Group 78"/>
            <p:cNvGrpSpPr/>
            <p:nvPr/>
          </p:nvGrpSpPr>
          <p:grpSpPr>
            <a:xfrm>
              <a:off x="852306" y="3189700"/>
              <a:ext cx="1279472" cy="1290443"/>
              <a:chOff x="4974673" y="3272699"/>
              <a:chExt cx="1094379" cy="1103763"/>
            </a:xfrm>
          </p:grpSpPr>
          <p:sp>
            <p:nvSpPr>
              <p:cNvPr id="80" name="Oval 79"/>
              <p:cNvSpPr/>
              <p:nvPr/>
            </p:nvSpPr>
            <p:spPr>
              <a:xfrm>
                <a:off x="4974673" y="3272699"/>
                <a:ext cx="1094379" cy="11037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auto">
                  <a:spcBef>
                    <a:spcPts val="0"/>
                  </a:spcBef>
                  <a:spcAft>
                    <a:spcPts val="0"/>
                  </a:spcAft>
                </a:pPr>
                <a:endParaRPr lang="en-US" sz="2400" b="0" kern="0" dirty="0">
                  <a:solidFill>
                    <a:prstClr val="white"/>
                  </a:solidFill>
                  <a:latin typeface="Franklin Gothic Medium Cond" pitchFamily="34" charset="0"/>
                </a:endParaRPr>
              </a:p>
            </p:txBody>
          </p:sp>
          <p:sp>
            <p:nvSpPr>
              <p:cNvPr id="81" name="TextBox 80"/>
              <p:cNvSpPr txBox="1"/>
              <p:nvPr/>
            </p:nvSpPr>
            <p:spPr>
              <a:xfrm>
                <a:off x="4985795" y="3871380"/>
                <a:ext cx="1068322" cy="447529"/>
              </a:xfrm>
              <a:prstGeom prst="rect">
                <a:avLst/>
              </a:prstGeom>
              <a:noFill/>
              <a:ln>
                <a:noFill/>
              </a:ln>
            </p:spPr>
            <p:txBody>
              <a:bodyPr wrap="square" rtlCol="0">
                <a:spAutoFit/>
              </a:bodyPr>
              <a:lstStyle/>
              <a:p>
                <a:pPr algn="ctr" defTabSz="609570" fontAlgn="auto">
                  <a:spcBef>
                    <a:spcPts val="0"/>
                  </a:spcBef>
                  <a:spcAft>
                    <a:spcPts val="0"/>
                  </a:spcAft>
                </a:pPr>
                <a:r>
                  <a:rPr lang="en-US" sz="1900" b="0" kern="0" dirty="0">
                    <a:solidFill>
                      <a:prstClr val="white"/>
                    </a:solidFill>
                    <a:latin typeface="Franklin Gothic Medium Cond" pitchFamily="34" charset="0"/>
                    <a:cs typeface="Calibri" pitchFamily="34" charset="0"/>
                  </a:rPr>
                  <a:t>Physician </a:t>
                </a:r>
              </a:p>
              <a:p>
                <a:pPr algn="ctr" defTabSz="609570" fontAlgn="auto">
                  <a:spcBef>
                    <a:spcPts val="0"/>
                  </a:spcBef>
                  <a:spcAft>
                    <a:spcPts val="0"/>
                  </a:spcAft>
                </a:pPr>
                <a:r>
                  <a:rPr lang="en-US" sz="1900" b="0" kern="0" dirty="0">
                    <a:solidFill>
                      <a:prstClr val="white"/>
                    </a:solidFill>
                    <a:latin typeface="Franklin Gothic Medium Cond" pitchFamily="34" charset="0"/>
                    <a:cs typeface="Calibri" pitchFamily="34" charset="0"/>
                  </a:rPr>
                  <a:t>Office</a:t>
                </a:r>
              </a:p>
            </p:txBody>
          </p:sp>
        </p:grpSp>
        <p:pic>
          <p:nvPicPr>
            <p:cNvPr id="88" name="Picture 87" descr="Physician-Office.eps"/>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239715" y="3266046"/>
              <a:ext cx="583989" cy="607826"/>
            </a:xfrm>
            <a:prstGeom prst="rect">
              <a:avLst/>
            </a:prstGeom>
          </p:spPr>
        </p:pic>
      </p:grpSp>
      <p:sp>
        <p:nvSpPr>
          <p:cNvPr id="2" name="Title 1"/>
          <p:cNvSpPr>
            <a:spLocks noGrp="1"/>
          </p:cNvSpPr>
          <p:nvPr>
            <p:ph type="title"/>
          </p:nvPr>
        </p:nvSpPr>
        <p:spPr/>
        <p:txBody>
          <a:bodyPr anchor="t">
            <a:noAutofit/>
          </a:bodyPr>
          <a:lstStyle/>
          <a:p>
            <a:pPr>
              <a:lnSpc>
                <a:spcPts val="3733"/>
              </a:lnSpc>
            </a:pPr>
            <a:r>
              <a:rPr lang="en-US" kern="0" dirty="0" err="1"/>
              <a:t>CommonWell</a:t>
            </a:r>
            <a:r>
              <a:rPr lang="en-US" kern="0" dirty="0"/>
              <a:t> Health Alliance for Record Location and Retrieval</a:t>
            </a:r>
          </a:p>
        </p:txBody>
      </p:sp>
      <p:sp>
        <p:nvSpPr>
          <p:cNvPr id="3" name="Subtitle 2"/>
          <p:cNvSpPr>
            <a:spLocks noGrp="1"/>
          </p:cNvSpPr>
          <p:nvPr>
            <p:ph idx="1"/>
          </p:nvPr>
        </p:nvSpPr>
        <p:spPr>
          <a:xfrm>
            <a:off x="7690505" y="1256604"/>
            <a:ext cx="3724848" cy="4525963"/>
          </a:xfrm>
        </p:spPr>
        <p:txBody>
          <a:bodyPr>
            <a:noAutofit/>
          </a:bodyPr>
          <a:lstStyle/>
          <a:p>
            <a:pPr>
              <a:buNone/>
            </a:pPr>
            <a:r>
              <a:rPr lang="en-US" sz="3200" kern="0" spc="0" dirty="0">
                <a:solidFill>
                  <a:schemeClr val="bg2"/>
                </a:solidFill>
              </a:rPr>
              <a:t>CommonWell Services</a:t>
            </a:r>
            <a:br>
              <a:rPr lang="en-US" sz="3200" kern="0" spc="0" dirty="0">
                <a:solidFill>
                  <a:schemeClr val="bg2"/>
                </a:solidFill>
              </a:rPr>
            </a:br>
            <a:endParaRPr lang="en-US" b="1" dirty="0" smtClean="0">
              <a:solidFill>
                <a:schemeClr val="bg2"/>
              </a:solidFill>
              <a:latin typeface="Franklin Gothic Demi Cond" pitchFamily="34" charset="0"/>
            </a:endParaRPr>
          </a:p>
          <a:p>
            <a:pPr marL="243829" indent="-243829">
              <a:buFont typeface="Franklin Gothic Book" pitchFamily="34" charset="0"/>
              <a:buChar char="+"/>
            </a:pPr>
            <a:r>
              <a:rPr lang="en-US" kern="0" dirty="0">
                <a:solidFill>
                  <a:schemeClr val="accent5"/>
                </a:solidFill>
              </a:rPr>
              <a:t>Consent Management</a:t>
            </a:r>
          </a:p>
          <a:p>
            <a:pPr marL="243829" indent="-243829">
              <a:buFont typeface="Franklin Gothic Book" pitchFamily="34" charset="0"/>
              <a:buChar char="+"/>
            </a:pPr>
            <a:r>
              <a:rPr lang="en-US" kern="0" dirty="0" smtClean="0">
                <a:solidFill>
                  <a:schemeClr val="accent5"/>
                </a:solidFill>
                <a:latin typeface="Franklin Gothic Demi Cond" pitchFamily="34" charset="0"/>
              </a:rPr>
              <a:t>Identity Management</a:t>
            </a:r>
          </a:p>
          <a:p>
            <a:pPr marL="243829" indent="-243829">
              <a:buFont typeface="Franklin Gothic Book" pitchFamily="34" charset="0"/>
              <a:buChar char="+"/>
            </a:pPr>
            <a:r>
              <a:rPr lang="en-US" kern="0" dirty="0" smtClean="0">
                <a:solidFill>
                  <a:schemeClr val="accent5"/>
                </a:solidFill>
              </a:rPr>
              <a:t>Record Locator</a:t>
            </a:r>
          </a:p>
          <a:p>
            <a:pPr marL="243829" indent="-243829">
              <a:buFont typeface="Franklin Gothic Book" pitchFamily="34" charset="0"/>
              <a:buChar char="+"/>
            </a:pPr>
            <a:r>
              <a:rPr lang="en-US" kern="0" dirty="0" smtClean="0">
                <a:solidFill>
                  <a:srgbClr val="0D7A99"/>
                </a:solidFill>
                <a:latin typeface="Franklin Gothic Demi Cond" pitchFamily="34" charset="0"/>
              </a:rPr>
              <a:t>Document Query</a:t>
            </a:r>
          </a:p>
          <a:p>
            <a:pPr marL="243829" indent="-243829">
              <a:buFont typeface="Franklin Gothic Book" pitchFamily="34" charset="0"/>
              <a:buChar char="+"/>
            </a:pPr>
            <a:r>
              <a:rPr lang="en-US" kern="0" dirty="0" smtClean="0">
                <a:solidFill>
                  <a:srgbClr val="0D7A99"/>
                </a:solidFill>
                <a:latin typeface="Franklin Gothic Demi Cond" pitchFamily="34" charset="0"/>
              </a:rPr>
              <a:t>Document Retrieval </a:t>
            </a:r>
          </a:p>
        </p:txBody>
      </p:sp>
      <p:sp>
        <p:nvSpPr>
          <p:cNvPr id="89" name="Arc 88"/>
          <p:cNvSpPr/>
          <p:nvPr/>
        </p:nvSpPr>
        <p:spPr>
          <a:xfrm rot="8551020">
            <a:off x="1668104" y="1633076"/>
            <a:ext cx="1341893" cy="1750283"/>
          </a:xfrm>
          <a:prstGeom prst="arc">
            <a:avLst>
              <a:gd name="adj1" fmla="val 12980721"/>
              <a:gd name="adj2" fmla="val 19630412"/>
            </a:avLst>
          </a:prstGeom>
          <a:ln w="22225">
            <a:solidFill>
              <a:srgbClr val="0E738B"/>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lIns="121914" tIns="60957" rIns="121914" bIns="60957" rtlCol="0" anchor="ctr"/>
          <a:lstStyle/>
          <a:p>
            <a:pPr algn="ctr" defTabSz="609570" fontAlgn="auto">
              <a:spcBef>
                <a:spcPts val="0"/>
              </a:spcBef>
              <a:spcAft>
                <a:spcPts val="0"/>
              </a:spcAft>
            </a:pPr>
            <a:endParaRPr lang="en-US" sz="2400" b="0">
              <a:solidFill>
                <a:srgbClr val="56575B"/>
              </a:solidFill>
            </a:endParaRPr>
          </a:p>
        </p:txBody>
      </p:sp>
      <p:sp>
        <p:nvSpPr>
          <p:cNvPr id="90" name="Arc 89"/>
          <p:cNvSpPr/>
          <p:nvPr/>
        </p:nvSpPr>
        <p:spPr>
          <a:xfrm rot="11931854">
            <a:off x="4096180" y="3516152"/>
            <a:ext cx="1397936" cy="1113307"/>
          </a:xfrm>
          <a:prstGeom prst="arc">
            <a:avLst>
              <a:gd name="adj1" fmla="val 17253689"/>
              <a:gd name="adj2" fmla="val 3656114"/>
            </a:avLst>
          </a:prstGeom>
          <a:ln w="22225">
            <a:solidFill>
              <a:srgbClr val="0E738B"/>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lIns="121914" tIns="60957" rIns="121914" bIns="60957" rtlCol="0" anchor="ctr"/>
          <a:lstStyle/>
          <a:p>
            <a:pPr algn="ctr" defTabSz="609570" fontAlgn="auto">
              <a:spcBef>
                <a:spcPts val="0"/>
              </a:spcBef>
              <a:spcAft>
                <a:spcPts val="0"/>
              </a:spcAft>
            </a:pPr>
            <a:endParaRPr lang="en-US" sz="2400" b="0">
              <a:solidFill>
                <a:srgbClr val="56575B"/>
              </a:solidFill>
            </a:endParaRPr>
          </a:p>
        </p:txBody>
      </p:sp>
      <p:sp>
        <p:nvSpPr>
          <p:cNvPr id="91" name="Arc 90"/>
          <p:cNvSpPr/>
          <p:nvPr/>
        </p:nvSpPr>
        <p:spPr>
          <a:xfrm rot="18939810">
            <a:off x="2246225" y="4499837"/>
            <a:ext cx="2306499" cy="2286715"/>
          </a:xfrm>
          <a:prstGeom prst="arc">
            <a:avLst>
              <a:gd name="adj1" fmla="val 15717299"/>
              <a:gd name="adj2" fmla="val 21561927"/>
            </a:avLst>
          </a:prstGeom>
          <a:ln w="22225">
            <a:solidFill>
              <a:srgbClr val="0E738B"/>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lIns="121914" tIns="60957" rIns="121914" bIns="60957" rtlCol="0" anchor="ctr"/>
          <a:lstStyle/>
          <a:p>
            <a:pPr algn="ctr" defTabSz="609570" fontAlgn="auto">
              <a:spcBef>
                <a:spcPts val="0"/>
              </a:spcBef>
              <a:spcAft>
                <a:spcPts val="0"/>
              </a:spcAft>
            </a:pPr>
            <a:endParaRPr lang="en-US" sz="2400" b="0">
              <a:solidFill>
                <a:srgbClr val="56575B"/>
              </a:solidFill>
            </a:endParaRPr>
          </a:p>
        </p:txBody>
      </p:sp>
      <p:pic>
        <p:nvPicPr>
          <p:cNvPr id="36" name="Picture 35" descr="CWHA_logo.ps"/>
          <p:cNvPicPr>
            <a:picLocks noChangeAspect="1"/>
          </p:cNvPicPr>
          <p:nvPr/>
        </p:nvPicPr>
        <p:blipFill>
          <a:blip r:embed="rId8" cstate="print">
            <a:extLst>
              <a:ext uri="{28A0092B-C50C-407E-A947-70E740481C1C}">
                <a14:useLocalDpi xmlns:a14="http://schemas.microsoft.com/office/drawing/2010/main" xmlns="" val="0"/>
              </a:ext>
            </a:extLst>
          </a:blip>
          <a:srcRect r="78889" b="4356"/>
          <a:stretch>
            <a:fillRect/>
          </a:stretch>
        </p:blipFill>
        <p:spPr>
          <a:xfrm rot="5400000">
            <a:off x="2649103" y="3233944"/>
            <a:ext cx="1335069" cy="1285541"/>
          </a:xfrm>
          <a:prstGeom prst="rect">
            <a:avLst/>
          </a:prstGeom>
        </p:spPr>
      </p:pic>
      <p:cxnSp>
        <p:nvCxnSpPr>
          <p:cNvPr id="42" name="Straight Arrow Connector 41"/>
          <p:cNvCxnSpPr/>
          <p:nvPr/>
        </p:nvCxnSpPr>
        <p:spPr>
          <a:xfrm flipH="1" flipV="1">
            <a:off x="2051841" y="3368494"/>
            <a:ext cx="438912" cy="134457"/>
          </a:xfrm>
          <a:prstGeom prst="straightConnector1">
            <a:avLst/>
          </a:prstGeom>
          <a:ln>
            <a:solidFill>
              <a:srgbClr val="E15C2B"/>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a:off x="2269745" y="4369469"/>
            <a:ext cx="356111" cy="276536"/>
          </a:xfrm>
          <a:prstGeom prst="straightConnector1">
            <a:avLst/>
          </a:prstGeom>
          <a:ln>
            <a:solidFill>
              <a:srgbClr val="E15C2B"/>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3938923" y="4414509"/>
            <a:ext cx="356111" cy="276536"/>
          </a:xfrm>
          <a:prstGeom prst="straightConnector1">
            <a:avLst/>
          </a:prstGeom>
          <a:ln>
            <a:solidFill>
              <a:srgbClr val="E15C2B"/>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10743632" y="1883939"/>
            <a:ext cx="0" cy="3849815"/>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sp>
        <p:nvSpPr>
          <p:cNvPr id="45" name="Subtitle 2"/>
          <p:cNvSpPr>
            <a:spLocks noGrp="1"/>
          </p:cNvSpPr>
          <p:nvPr>
            <p:ph idx="1"/>
          </p:nvPr>
        </p:nvSpPr>
        <p:spPr>
          <a:xfrm rot="16200000">
            <a:off x="9429275" y="3267683"/>
            <a:ext cx="3353256" cy="562764"/>
          </a:xfrm>
        </p:spPr>
        <p:txBody>
          <a:bodyPr>
            <a:noAutofit/>
          </a:bodyPr>
          <a:lstStyle/>
          <a:p>
            <a:pPr marL="243829" indent="-243829" algn="ctr">
              <a:buNone/>
            </a:pPr>
            <a:r>
              <a:rPr lang="en-US" kern="0" dirty="0" smtClean="0">
                <a:solidFill>
                  <a:srgbClr val="0D7A99"/>
                </a:solidFill>
                <a:latin typeface="Franklin Gothic Demi Cond" pitchFamily="34" charset="0"/>
              </a:rPr>
              <a:t>Trusted Data Access</a:t>
            </a:r>
          </a:p>
        </p:txBody>
      </p:sp>
    </p:spTree>
    <p:extLst>
      <p:ext uri="{BB962C8B-B14F-4D97-AF65-F5344CB8AC3E}">
        <p14:creationId xmlns:p14="http://schemas.microsoft.com/office/powerpoint/2010/main" xmlns="" val="2867492059"/>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8_03.jpg"/>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xmlns="" val="42706955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a:spLocks/>
          </p:cNvSpPr>
          <p:nvPr/>
        </p:nvSpPr>
        <p:spPr bwMode="auto">
          <a:xfrm>
            <a:off x="-8467" y="2365905"/>
            <a:ext cx="12200467" cy="1927491"/>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lIns="58140" tIns="29070" rIns="58140" bIns="29070" anchor="ctr"/>
          <a:lstStyle/>
          <a:p>
            <a:pPr algn="ctr" defTabSz="289687">
              <a:defRPr/>
            </a:pPr>
            <a:endParaRPr lang="en-US" sz="2400" dirty="0">
              <a:solidFill>
                <a:schemeClr val="lt1"/>
              </a:solidFill>
              <a:latin typeface="+mn-lt"/>
              <a:ea typeface="+mn-ea"/>
            </a:endParaRPr>
          </a:p>
        </p:txBody>
      </p:sp>
      <p:pic>
        <p:nvPicPr>
          <p:cNvPr id="23" name="Picture 6"/>
          <p:cNvPicPr>
            <a:picLocks noChangeAspect="1"/>
          </p:cNvPicPr>
          <p:nvPr/>
        </p:nvPicPr>
        <p:blipFill>
          <a:blip r:embed="rId3" cstate="email">
            <a:extLst>
              <a:ext uri="{28A0092B-C50C-407E-A947-70E740481C1C}">
                <a14:useLocalDpi xmlns:a14="http://schemas.microsoft.com/office/drawing/2010/main" xmlns="" val="0"/>
              </a:ext>
            </a:extLst>
          </a:blip>
          <a:srcRect l="15408" t="795" b="1822"/>
          <a:stretch>
            <a:fillRect/>
          </a:stretch>
        </p:blipFill>
        <p:spPr bwMode="auto">
          <a:xfrm>
            <a:off x="-42332" y="2394151"/>
            <a:ext cx="8362951" cy="2133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3" descr="Y:\Creative_Services\Healthy Nevada Photos\Healthy Nevada Kickoff Pics\IMG_3096.JPG"/>
          <p:cNvPicPr>
            <a:picLocks noChangeAspect="1" noChangeArrowheads="1"/>
          </p:cNvPicPr>
          <p:nvPr/>
        </p:nvPicPr>
        <p:blipFill rotWithShape="1">
          <a:blip r:embed="rId4" cstate="email">
            <a:extLst>
              <a:ext uri="{28A0092B-C50C-407E-A947-70E740481C1C}">
                <a14:useLocalDpi xmlns:a14="http://schemas.microsoft.com/office/drawing/2010/main" xmlns="" val="0"/>
              </a:ext>
            </a:extLst>
          </a:blip>
          <a:srcRect t="2175" b="45164"/>
          <a:stretch/>
        </p:blipFill>
        <p:spPr bwMode="auto">
          <a:xfrm>
            <a:off x="3975105" y="4293392"/>
            <a:ext cx="3653367" cy="2564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 name="Picture 15" descr="WalkingonPath.jpg"/>
          <p:cNvPicPr>
            <a:picLocks noChangeAspect="1"/>
          </p:cNvPicPr>
          <p:nvPr/>
        </p:nvPicPr>
        <p:blipFill rotWithShape="1">
          <a:blip r:embed="rId5" cstate="email">
            <a:extLst>
              <a:ext uri="{28A0092B-C50C-407E-A947-70E740481C1C}">
                <a14:useLocalDpi xmlns:a14="http://schemas.microsoft.com/office/drawing/2010/main" xmlns="" val="0"/>
              </a:ext>
            </a:extLst>
          </a:blip>
          <a:srcRect l="13141" t="14919" r="1136" b="16689"/>
          <a:stretch/>
        </p:blipFill>
        <p:spPr bwMode="auto">
          <a:xfrm>
            <a:off x="7374467" y="4293392"/>
            <a:ext cx="4826000" cy="2564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Picture 16" descr="iStock_000015711976Small.jpg"/>
          <p:cNvPicPr>
            <a:picLocks noChangeAspect="1"/>
          </p:cNvPicPr>
          <p:nvPr/>
        </p:nvPicPr>
        <p:blipFill rotWithShape="1">
          <a:blip r:embed="rId6" cstate="email">
            <a:extLst>
              <a:ext uri="{28A0092B-C50C-407E-A947-70E740481C1C}">
                <a14:useLocalDpi xmlns:a14="http://schemas.microsoft.com/office/drawing/2010/main" xmlns="" val="0"/>
              </a:ext>
            </a:extLst>
          </a:blip>
          <a:srcRect l="13357" t="22921" r="4358" b="443"/>
          <a:stretch/>
        </p:blipFill>
        <p:spPr bwMode="auto">
          <a:xfrm>
            <a:off x="3" y="4293392"/>
            <a:ext cx="4229100" cy="2564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9" descr="FAN9016888.JPG"/>
          <p:cNvPicPr>
            <a:picLocks noChangeAspect="1"/>
          </p:cNvPicPr>
          <p:nvPr/>
        </p:nvPicPr>
        <p:blipFill rotWithShape="1">
          <a:blip r:embed="rId7" cstate="email">
            <a:extLst>
              <a:ext uri="{28A0092B-C50C-407E-A947-70E740481C1C}">
                <a14:useLocalDpi xmlns:a14="http://schemas.microsoft.com/office/drawing/2010/main" xmlns="" val="0"/>
              </a:ext>
            </a:extLst>
          </a:blip>
          <a:srcRect l="26" t="2824" b="64779"/>
          <a:stretch/>
        </p:blipFill>
        <p:spPr bwMode="auto">
          <a:xfrm>
            <a:off x="-8467" y="2"/>
            <a:ext cx="12208933" cy="2642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itle 1"/>
          <p:cNvSpPr txBox="1">
            <a:spLocks noChangeAspect="1"/>
          </p:cNvSpPr>
          <p:nvPr/>
        </p:nvSpPr>
        <p:spPr bwMode="auto">
          <a:xfrm>
            <a:off x="775659" y="2952705"/>
            <a:ext cx="7324828" cy="157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8140" tIns="0" rIns="58140" bIns="0"/>
          <a:lstStyle>
            <a:lvl1pPr defTabSz="912813" eaLnBrk="0" hangingPunct="0">
              <a:defRPr sz="2400">
                <a:solidFill>
                  <a:schemeClr val="tx1"/>
                </a:solidFill>
                <a:latin typeface="Calibri" pitchFamily="34" charset="0"/>
                <a:ea typeface="MS PGothic" pitchFamily="34" charset="-128"/>
              </a:defRPr>
            </a:lvl1pPr>
            <a:lvl2pPr marL="742950" indent="-285750" defTabSz="912813" eaLnBrk="0" hangingPunct="0">
              <a:defRPr sz="2400">
                <a:solidFill>
                  <a:schemeClr val="tx1"/>
                </a:solidFill>
                <a:latin typeface="Calibri" pitchFamily="34" charset="0"/>
                <a:ea typeface="MS PGothic" pitchFamily="34" charset="-128"/>
              </a:defRPr>
            </a:lvl2pPr>
            <a:lvl3pPr marL="1143000" indent="-228600" defTabSz="912813" eaLnBrk="0" hangingPunct="0">
              <a:defRPr sz="2400">
                <a:solidFill>
                  <a:schemeClr val="tx1"/>
                </a:solidFill>
                <a:latin typeface="Calibri" pitchFamily="34" charset="0"/>
                <a:ea typeface="MS PGothic" pitchFamily="34" charset="-128"/>
              </a:defRPr>
            </a:lvl3pPr>
            <a:lvl4pPr marL="1600200" indent="-228600" defTabSz="912813" eaLnBrk="0" hangingPunct="0">
              <a:defRPr sz="2400">
                <a:solidFill>
                  <a:schemeClr val="tx1"/>
                </a:solidFill>
                <a:latin typeface="Calibri" pitchFamily="34" charset="0"/>
                <a:ea typeface="MS PGothic" pitchFamily="34" charset="-128"/>
              </a:defRPr>
            </a:lvl4pPr>
            <a:lvl5pPr marL="2057400" indent="-228600" defTabSz="912813" eaLnBrk="0" hangingPunct="0">
              <a:defRPr sz="2400">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lnSpc>
                <a:spcPct val="80000"/>
              </a:lnSpc>
            </a:pPr>
            <a:r>
              <a:rPr lang="en-US" sz="4000" b="0" dirty="0">
                <a:solidFill>
                  <a:schemeClr val="bg1"/>
                </a:solidFill>
                <a:latin typeface="+mj-lt"/>
                <a:ea typeface="Ebrima" panose="02000000000000000000" pitchFamily="2" charset="0"/>
                <a:cs typeface="Ebrima" panose="02000000000000000000" pitchFamily="2" charset="0"/>
              </a:rPr>
              <a:t>Together</a:t>
            </a:r>
            <a:r>
              <a:rPr lang="en-US" sz="4000" b="0" dirty="0">
                <a:solidFill>
                  <a:schemeClr val="bg1"/>
                </a:solidFill>
                <a:latin typeface="+mj-lt"/>
              </a:rPr>
              <a:t> we can accomplish great things</a:t>
            </a:r>
          </a:p>
        </p:txBody>
      </p:sp>
      <p:pic>
        <p:nvPicPr>
          <p:cNvPr id="12" name="Picture 11" descr="Cerner_RGB_horizontal.png"/>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8562851" y="3091902"/>
            <a:ext cx="2967032" cy="728851"/>
          </a:xfrm>
          <a:prstGeom prst="rect">
            <a:avLst/>
          </a:prstGeom>
        </p:spPr>
      </p:pic>
    </p:spTree>
    <p:extLst>
      <p:ext uri="{BB962C8B-B14F-4D97-AF65-F5344CB8AC3E}">
        <p14:creationId xmlns:p14="http://schemas.microsoft.com/office/powerpoint/2010/main" xmlns="" val="139748090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smtClean="0"/>
              <a:t>Interoperability</a:t>
            </a:r>
          </a:p>
        </p:txBody>
      </p:sp>
      <p:sp>
        <p:nvSpPr>
          <p:cNvPr id="4" name="Title 1"/>
          <p:cNvSpPr txBox="1">
            <a:spLocks/>
          </p:cNvSpPr>
          <p:nvPr/>
        </p:nvSpPr>
        <p:spPr>
          <a:xfrm>
            <a:off x="2144716" y="1506537"/>
            <a:ext cx="4137025" cy="2057400"/>
          </a:xfrm>
          <a:prstGeom prst="rect">
            <a:avLst/>
          </a:prstGeom>
        </p:spPr>
        <p:txBody>
          <a:bodyPr lIns="0" tIns="45718" rIns="91436" bIns="0" anchor="ctr"/>
          <a:lstStyle>
            <a:lvl1pPr algn="l" defTabSz="914400" rtl="0" eaLnBrk="1" latinLnBrk="0" hangingPunct="1">
              <a:lnSpc>
                <a:spcPct val="90000"/>
              </a:lnSpc>
              <a:spcBef>
                <a:spcPct val="0"/>
              </a:spcBef>
              <a:buNone/>
              <a:defRPr sz="3600" kern="1200" baseline="0">
                <a:solidFill>
                  <a:schemeClr val="tx1"/>
                </a:solidFill>
                <a:latin typeface="+mj-lt"/>
                <a:ea typeface="+mj-ea"/>
                <a:cs typeface="+mj-cs"/>
              </a:defRPr>
            </a:lvl1pPr>
          </a:lstStyle>
          <a:p>
            <a:pPr>
              <a:defRPr/>
            </a:pPr>
            <a:r>
              <a:rPr lang="en-US" sz="2400" b="0" dirty="0">
                <a:solidFill>
                  <a:schemeClr val="accent3"/>
                </a:solidFill>
              </a:rPr>
              <a:t>Interoperability occurs when </a:t>
            </a:r>
            <a:r>
              <a:rPr lang="en-US" sz="2400" dirty="0">
                <a:solidFill>
                  <a:schemeClr val="accent1"/>
                </a:solidFill>
              </a:rPr>
              <a:t>information flows freely </a:t>
            </a:r>
            <a:r>
              <a:rPr lang="en-US" sz="2400" b="0" dirty="0">
                <a:solidFill>
                  <a:schemeClr val="accent3"/>
                </a:solidFill>
              </a:rPr>
              <a:t>across organizational, vendor and geographic barriers. </a:t>
            </a:r>
            <a:br>
              <a:rPr lang="en-US" sz="2400" b="0" dirty="0">
                <a:solidFill>
                  <a:schemeClr val="accent3"/>
                </a:solidFill>
              </a:rPr>
            </a:br>
            <a:endParaRPr lang="en-US" sz="2400" b="0" dirty="0">
              <a:solidFill>
                <a:schemeClr val="accent3"/>
              </a:solidFill>
            </a:endParaRPr>
          </a:p>
        </p:txBody>
      </p:sp>
      <p:pic>
        <p:nvPicPr>
          <p:cNvPr id="21508" name="Picture 7" descr="Network_Cell_Tower.png"/>
          <p:cNvPicPr>
            <a:picLocks noChangeAspect="1"/>
          </p:cNvPicPr>
          <p:nvPr/>
        </p:nvPicPr>
        <p:blipFill>
          <a:blip r:embed="rId3">
            <a:extLst>
              <a:ext uri="{28A0092B-C50C-407E-A947-70E740481C1C}">
                <a14:useLocalDpi xmlns:a14="http://schemas.microsoft.com/office/drawing/2010/main" xmlns="" val="0"/>
              </a:ext>
            </a:extLst>
          </a:blip>
          <a:srcRect l="46510"/>
          <a:stretch>
            <a:fillRect/>
          </a:stretch>
        </p:blipFill>
        <p:spPr bwMode="auto">
          <a:xfrm>
            <a:off x="1" y="1330327"/>
            <a:ext cx="1946275" cy="4375151"/>
          </a:xfrm>
          <a:prstGeom prst="rect">
            <a:avLst/>
          </a:prstGeom>
          <a:noFill/>
          <a:ln>
            <a:noFill/>
          </a:ln>
          <a:extLst>
            <a:ext uri="{909E8E84-426E-40DD-AFC4-6F175D3DCCD1}">
              <a14:hiddenFill xmlns:a14="http://schemas.microsoft.com/office/drawing/2010/main" xmlns="">
                <a:solidFill>
                  <a:srgbClr val="FFFFFF">
                    <a:alpha val="25098"/>
                  </a:srgbClr>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Network_Grey_Arrow copy.png"/>
          <p:cNvPicPr>
            <a:picLocks noChangeAspect="1"/>
          </p:cNvPicPr>
          <p:nvPr/>
        </p:nvPicPr>
        <p:blipFill>
          <a:blip r:embed="rId4">
            <a:extLst>
              <a:ext uri="{28A0092B-C50C-407E-A947-70E740481C1C}">
                <a14:useLocalDpi xmlns:a14="http://schemas.microsoft.com/office/drawing/2010/main" xmlns="" val="0"/>
              </a:ext>
            </a:extLst>
          </a:blip>
          <a:srcRect l="5904"/>
          <a:stretch>
            <a:fillRect/>
          </a:stretch>
        </p:blipFill>
        <p:spPr bwMode="auto">
          <a:xfrm>
            <a:off x="7099301" y="3822702"/>
            <a:ext cx="1720851" cy="681039"/>
          </a:xfrm>
          <a:prstGeom prst="rect">
            <a:avLst/>
          </a:prstGeom>
          <a:noFill/>
          <a:ln>
            <a:noFill/>
          </a:ln>
          <a:extLst>
            <a:ext uri="{909E8E84-426E-40DD-AFC4-6F175D3DCCD1}">
              <a14:hiddenFill xmlns:a14="http://schemas.microsoft.com/office/drawing/2010/main" xmlns="">
                <a:solidFill>
                  <a:srgbClr val="FFFFFF">
                    <a:alpha val="21176"/>
                  </a:srgbClr>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Network_Grey_Arrow.png"/>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rot="-7977887">
            <a:off x="8801103" y="2593978"/>
            <a:ext cx="1511300" cy="561975"/>
          </a:xfrm>
          <a:prstGeom prst="rect">
            <a:avLst/>
          </a:prstGeom>
          <a:noFill/>
          <a:ln>
            <a:noFill/>
          </a:ln>
          <a:extLst>
            <a:ext uri="{909E8E84-426E-40DD-AFC4-6F175D3DCCD1}">
              <a14:hiddenFill xmlns:a14="http://schemas.microsoft.com/office/drawing/2010/main" xmlns="">
                <a:solidFill>
                  <a:srgbClr val="FFFFFF">
                    <a:alpha val="21176"/>
                  </a:srgbClr>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descr="Network_Grey_Arrow copy.png"/>
          <p:cNvPicPr>
            <a:picLocks noChangeAspect="1"/>
          </p:cNvPicPr>
          <p:nvPr/>
        </p:nvPicPr>
        <p:blipFill>
          <a:blip r:embed="rId4">
            <a:extLst>
              <a:ext uri="{28A0092B-C50C-407E-A947-70E740481C1C}">
                <a14:useLocalDpi xmlns:a14="http://schemas.microsoft.com/office/drawing/2010/main" xmlns="" val="0"/>
              </a:ext>
            </a:extLst>
          </a:blip>
          <a:srcRect l="47096"/>
          <a:stretch>
            <a:fillRect/>
          </a:stretch>
        </p:blipFill>
        <p:spPr bwMode="auto">
          <a:xfrm rot="-2695387">
            <a:off x="6365878" y="2414588"/>
            <a:ext cx="1171575" cy="823912"/>
          </a:xfrm>
          <a:prstGeom prst="rect">
            <a:avLst/>
          </a:prstGeom>
          <a:noFill/>
          <a:ln>
            <a:noFill/>
          </a:ln>
          <a:extLst>
            <a:ext uri="{909E8E84-426E-40DD-AFC4-6F175D3DCCD1}">
              <a14:hiddenFill xmlns:a14="http://schemas.microsoft.com/office/drawing/2010/main" xmlns="">
                <a:solidFill>
                  <a:srgbClr val="FFFFFF">
                    <a:alpha val="50195"/>
                  </a:srgbClr>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p:cNvPicPr>
            <a:picLocks noChangeAspect="1"/>
          </p:cNvPicPr>
          <p:nvPr/>
        </p:nvPicPr>
        <p:blipFill>
          <a:blip r:embed="rId6">
            <a:extLst>
              <a:ext uri="{28A0092B-C50C-407E-A947-70E740481C1C}">
                <a14:useLocalDpi xmlns:a14="http://schemas.microsoft.com/office/drawing/2010/main" xmlns="" val="0"/>
              </a:ext>
            </a:extLst>
          </a:blip>
          <a:srcRect l="47160" r="-2"/>
          <a:stretch>
            <a:fillRect/>
          </a:stretch>
        </p:blipFill>
        <p:spPr bwMode="auto">
          <a:xfrm rot="2811529">
            <a:off x="8605840" y="2881315"/>
            <a:ext cx="1089025" cy="768351"/>
          </a:xfrm>
          <a:prstGeom prst="rect">
            <a:avLst/>
          </a:prstGeom>
          <a:noFill/>
          <a:ln>
            <a:noFill/>
          </a:ln>
          <a:extLst>
            <a:ext uri="{909E8E84-426E-40DD-AFC4-6F175D3DCCD1}">
              <a14:hiddenFill xmlns:a14="http://schemas.microsoft.com/office/drawing/2010/main" xmlns="">
                <a:solidFill>
                  <a:srgbClr val="FFFFFF">
                    <a:alpha val="52156"/>
                  </a:srgbClr>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Network_Grey_Arrow.png"/>
          <p:cNvPicPr>
            <a:picLocks noChangeAspect="1"/>
          </p:cNvPicPr>
          <p:nvPr/>
        </p:nvPicPr>
        <p:blipFill>
          <a:blip r:embed="rId7">
            <a:extLst>
              <a:ext uri="{28A0092B-C50C-407E-A947-70E740481C1C}">
                <a14:useLocalDpi xmlns:a14="http://schemas.microsoft.com/office/drawing/2010/main" xmlns="" val="0"/>
              </a:ext>
            </a:extLst>
          </a:blip>
          <a:srcRect r="32001"/>
          <a:stretch>
            <a:fillRect/>
          </a:stretch>
        </p:blipFill>
        <p:spPr bwMode="auto">
          <a:xfrm>
            <a:off x="7151689" y="4427539"/>
            <a:ext cx="1655763" cy="906463"/>
          </a:xfrm>
          <a:prstGeom prst="rect">
            <a:avLst/>
          </a:prstGeom>
          <a:noFill/>
          <a:ln>
            <a:noFill/>
          </a:ln>
          <a:extLst>
            <a:ext uri="{909E8E84-426E-40DD-AFC4-6F175D3DCCD1}">
              <a14:hiddenFill xmlns:a14="http://schemas.microsoft.com/office/drawing/2010/main" xmlns="">
                <a:solidFill>
                  <a:srgbClr val="FFFFFF">
                    <a:alpha val="49019"/>
                  </a:srgbClr>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descr="Network_Grey_Phone.png"/>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8912225" y="3524253"/>
            <a:ext cx="1568451"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descr="Network_Blue_Phone.png"/>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a:off x="7629525" y="1501778"/>
            <a:ext cx="1492251" cy="2111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descr="Network_Green_PHone.png"/>
          <p:cNvPicPr>
            <a:picLocks noChangeAspect="1"/>
          </p:cNvPicPr>
          <p:nvPr/>
        </p:nvPicPr>
        <p:blipFill>
          <a:blip r:embed="rId10">
            <a:extLst>
              <a:ext uri="{28A0092B-C50C-407E-A947-70E740481C1C}">
                <a14:useLocalDpi xmlns:a14="http://schemas.microsoft.com/office/drawing/2010/main" xmlns="" val="0"/>
              </a:ext>
            </a:extLst>
          </a:blip>
          <a:srcRect/>
          <a:stretch>
            <a:fillRect/>
          </a:stretch>
        </p:blipFill>
        <p:spPr bwMode="auto">
          <a:xfrm>
            <a:off x="5586413" y="3424239"/>
            <a:ext cx="1412875" cy="1820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Network_Grey_Arrow copy 2.png"/>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rot="8123458">
            <a:off x="6159502" y="3276600"/>
            <a:ext cx="1663700" cy="619125"/>
          </a:xfrm>
          <a:prstGeom prst="rect">
            <a:avLst/>
          </a:prstGeom>
          <a:noFill/>
          <a:ln>
            <a:noFill/>
          </a:ln>
          <a:extLst>
            <a:ext uri="{909E8E84-426E-40DD-AFC4-6F175D3DCCD1}">
              <a14:hiddenFill xmlns:a14="http://schemas.microsoft.com/office/drawing/2010/main" xmlns="">
                <a:solidFill>
                  <a:srgbClr val="FFFFFF">
                    <a:alpha val="21176"/>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3765532" y="1549086"/>
            <a:ext cx="7172304" cy="2954655"/>
          </a:xfrm>
          <a:prstGeom prst="rect">
            <a:avLst/>
          </a:prstGeom>
          <a:solidFill>
            <a:srgbClr val="0070C0"/>
          </a:solidFill>
        </p:spPr>
        <p:txBody>
          <a:bodyPr wrap="square">
            <a:spAutoFit/>
          </a:bodyPr>
          <a:lstStyle/>
          <a:p>
            <a:pPr algn="ctr"/>
            <a:r>
              <a:rPr lang="en-US" sz="2400" dirty="0" smtClean="0">
                <a:solidFill>
                  <a:schemeClr val="bg2"/>
                </a:solidFill>
              </a:rPr>
              <a:t>“In </a:t>
            </a:r>
            <a:r>
              <a:rPr lang="en-US" sz="2400" dirty="0">
                <a:solidFill>
                  <a:schemeClr val="bg2"/>
                </a:solidFill>
              </a:rPr>
              <a:t>2013, health information exchange among physicians was relatively low: 4 in 10 (39 percent) reported they electronically share data with other providers, but only 14 percent electronically share data with ambulatory care providers or hospitals outside their organization” </a:t>
            </a:r>
            <a:r>
              <a:rPr lang="en-US" sz="1600" dirty="0">
                <a:solidFill>
                  <a:schemeClr val="bg2"/>
                </a:solidFill>
              </a:rPr>
              <a:t>http://www.hhs.gov/news/press/2014pres/08/20140807a.html</a:t>
            </a:r>
          </a:p>
        </p:txBody>
      </p:sp>
      <p:sp>
        <p:nvSpPr>
          <p:cNvPr id="3" name="Oval 2"/>
          <p:cNvSpPr/>
          <p:nvPr/>
        </p:nvSpPr>
        <p:spPr>
          <a:xfrm>
            <a:off x="2476500" y="3822702"/>
            <a:ext cx="6934200" cy="28066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is the patient’s </a:t>
            </a:r>
            <a:r>
              <a:rPr lang="en-US" dirty="0"/>
              <a:t>e</a:t>
            </a:r>
            <a:r>
              <a:rPr lang="en-US" dirty="0" smtClean="0"/>
              <a:t>xperience today?</a:t>
            </a:r>
            <a:endParaRPr lang="en-US" dirty="0"/>
          </a:p>
        </p:txBody>
      </p:sp>
    </p:spTree>
    <p:extLst>
      <p:ext uri="{BB962C8B-B14F-4D97-AF65-F5344CB8AC3E}">
        <p14:creationId xmlns:p14="http://schemas.microsoft.com/office/powerpoint/2010/main" xmlns="" val="129302782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childTnLst>
                                </p:cTn>
                              </p:par>
                            </p:childTnLst>
                          </p:cTn>
                        </p:par>
                        <p:par>
                          <p:cTn id="16" fill="hold" nodeType="afterGroup">
                            <p:stCondLst>
                              <p:cond delay="3000"/>
                            </p:stCondLst>
                            <p:childTnLst>
                              <p:par>
                                <p:cTn id="17" presetID="22" presetClass="entr" presetSubtype="1"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1000"/>
                                        <p:tgtEl>
                                          <p:spTgt spid="13"/>
                                        </p:tgtEl>
                                      </p:cBhvr>
                                    </p:animEffect>
                                  </p:childTnLst>
                                </p:cTn>
                              </p:par>
                            </p:childTnLst>
                          </p:cTn>
                        </p:par>
                        <p:par>
                          <p:cTn id="20" fill="hold" nodeType="afterGroup">
                            <p:stCondLst>
                              <p:cond delay="4000"/>
                            </p:stCondLst>
                            <p:childTnLst>
                              <p:par>
                                <p:cTn id="21" presetID="22" presetClass="entr" presetSubtype="2"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right)">
                                      <p:cBhvr>
                                        <p:cTn id="23" dur="1000"/>
                                        <p:tgtEl>
                                          <p:spTgt spid="14"/>
                                        </p:tgtEl>
                                      </p:cBhvr>
                                    </p:animEffect>
                                  </p:childTnLst>
                                </p:cTn>
                              </p:par>
                            </p:childTnLst>
                          </p:cTn>
                        </p:par>
                        <p:par>
                          <p:cTn id="24" fill="hold" nodeType="afterGroup">
                            <p:stCondLst>
                              <p:cond delay="5000"/>
                            </p:stCondLst>
                            <p:childTnLst>
                              <p:par>
                                <p:cTn id="25" presetID="22" presetClass="entr" presetSubtype="4"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1000"/>
                                        <p:tgtEl>
                                          <p:spTgt spid="12"/>
                                        </p:tgtEl>
                                      </p:cBhvr>
                                    </p:animEffect>
                                  </p:childTnLst>
                                </p:cTn>
                              </p:par>
                            </p:childTnLst>
                          </p:cTn>
                        </p:par>
                        <p:par>
                          <p:cTn id="28" fill="hold" nodeType="afterGroup">
                            <p:stCondLst>
                              <p:cond delay="6000"/>
                            </p:stCondLst>
                            <p:childTnLst>
                              <p:par>
                                <p:cTn id="29" presetID="22" presetClass="entr" presetSubtype="1"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1000"/>
                                        <p:tgtEl>
                                          <p:spTgt spid="9"/>
                                        </p:tgtEl>
                                      </p:cBhvr>
                                    </p:animEffect>
                                  </p:childTnLst>
                                </p:cTn>
                              </p:par>
                            </p:childTnLst>
                          </p:cTn>
                        </p:par>
                        <p:par>
                          <p:cTn id="32" fill="hold" nodeType="afterGroup">
                            <p:stCondLst>
                              <p:cond delay="7000"/>
                            </p:stCondLst>
                            <p:childTnLst>
                              <p:par>
                                <p:cTn id="33" presetID="22" presetClass="entr" presetSubtype="8"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1000"/>
                                        <p:tgtEl>
                                          <p:spTgt spid="10"/>
                                        </p:tgtEl>
                                      </p:cBhvr>
                                    </p:animEffect>
                                  </p:childTnLst>
                                </p:cTn>
                              </p:par>
                            </p:childTnLst>
                          </p:cTn>
                        </p:par>
                        <p:par>
                          <p:cTn id="36" fill="hold" nodeType="afterGroup">
                            <p:stCondLst>
                              <p:cond delay="8000"/>
                            </p:stCondLst>
                            <p:childTnLst>
                              <p:par>
                                <p:cTn id="37" presetID="22" presetClass="entr" presetSubtype="1"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1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31470" y="0"/>
            <a:ext cx="88773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18" name="Group 17"/>
          <p:cNvGrpSpPr/>
          <p:nvPr/>
        </p:nvGrpSpPr>
        <p:grpSpPr>
          <a:xfrm>
            <a:off x="1778301" y="132349"/>
            <a:ext cx="4969042" cy="5077326"/>
            <a:chOff x="3104181" y="132349"/>
            <a:chExt cx="4969042" cy="5077326"/>
          </a:xfrm>
        </p:grpSpPr>
        <p:pic>
          <p:nvPicPr>
            <p:cNvPr id="2054" name="Picture 6" descr="C:\Users\cerszs\AppData\Local\Microsoft\Windows\Temporary Internet Files\Content.IE5\8TETFAVH\large-House-0-9695[1].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42856" y="2669381"/>
              <a:ext cx="360363" cy="24288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Oval 1"/>
            <p:cNvSpPr/>
            <p:nvPr/>
          </p:nvSpPr>
          <p:spPr>
            <a:xfrm>
              <a:off x="3104181" y="132349"/>
              <a:ext cx="4969042" cy="507732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4016976" y="1049379"/>
            <a:ext cx="2981994" cy="2181225"/>
            <a:chOff x="5342856" y="1049379"/>
            <a:chExt cx="2981994" cy="2181225"/>
          </a:xfrm>
        </p:grpSpPr>
        <p:pic>
          <p:nvPicPr>
            <p:cNvPr id="205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96000" y="1049379"/>
              <a:ext cx="2228850" cy="2181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4" name="Straight Arrow Connector 3"/>
            <p:cNvCxnSpPr>
              <a:stCxn id="2051" idx="1"/>
            </p:cNvCxnSpPr>
            <p:nvPr/>
          </p:nvCxnSpPr>
          <p:spPr>
            <a:xfrm flipH="1">
              <a:off x="5342856" y="2139992"/>
              <a:ext cx="753144" cy="531020"/>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673401" y="3759993"/>
            <a:ext cx="2620845" cy="2009775"/>
            <a:chOff x="1999281" y="3759993"/>
            <a:chExt cx="2620845" cy="2009775"/>
          </a:xfrm>
        </p:grpSpPr>
        <p:pic>
          <p:nvPicPr>
            <p:cNvPr id="2052"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999281" y="3759993"/>
              <a:ext cx="2209800" cy="2009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4" name="Straight Arrow Connector 13"/>
            <p:cNvCxnSpPr/>
            <p:nvPr/>
          </p:nvCxnSpPr>
          <p:spPr>
            <a:xfrm flipV="1">
              <a:off x="4209081" y="4505325"/>
              <a:ext cx="411045" cy="259555"/>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17" name="Straight Arrow Connector 16"/>
          <p:cNvCxnSpPr/>
          <p:nvPr/>
        </p:nvCxnSpPr>
        <p:spPr>
          <a:xfrm flipV="1">
            <a:off x="599514" y="-3643582"/>
            <a:ext cx="444253" cy="769706"/>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2056" name="Picture 8" descr="C:\Users\cerszs\AppData\Local\Microsoft\Windows\Temporary Internet Files\Content.IE5\2FTUDYDL\doctor-1[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620636" y="3984415"/>
            <a:ext cx="429751" cy="520910"/>
          </a:xfrm>
          <a:prstGeom prst="rect">
            <a:avLst/>
          </a:prstGeom>
          <a:noFill/>
          <a:extLst>
            <a:ext uri="{909E8E84-426E-40DD-AFC4-6F175D3DCCD1}">
              <a14:hiddenFill xmlns:a14="http://schemas.microsoft.com/office/drawing/2010/main" xmlns="">
                <a:solidFill>
                  <a:srgbClr val="FFFFFF"/>
                </a:solidFill>
              </a14:hiddenFill>
            </a:ext>
          </a:extLst>
        </p:spPr>
      </p:pic>
      <p:pic>
        <p:nvPicPr>
          <p:cNvPr id="2057" name="Picture 9" descr="C:\Users\cerszs\AppData\Local\Microsoft\Windows\Temporary Internet Files\Content.IE5\2FTUDYDL\hospital[1].gif"/>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825516" y="785061"/>
            <a:ext cx="388765" cy="46987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6" name="Group 15"/>
          <p:cNvGrpSpPr/>
          <p:nvPr/>
        </p:nvGrpSpPr>
        <p:grpSpPr>
          <a:xfrm>
            <a:off x="578151" y="132349"/>
            <a:ext cx="3684671" cy="2381750"/>
            <a:chOff x="1904031" y="132349"/>
            <a:chExt cx="3684671" cy="2381750"/>
          </a:xfrm>
        </p:grpSpPr>
        <p:pic>
          <p:nvPicPr>
            <p:cNvPr id="2053" name="Picture 5"/>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904031" y="361449"/>
              <a:ext cx="2400300" cy="21526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21" name="Straight Arrow Connector 20"/>
            <p:cNvCxnSpPr/>
            <p:nvPr/>
          </p:nvCxnSpPr>
          <p:spPr>
            <a:xfrm flipV="1">
              <a:off x="4304331" y="132349"/>
              <a:ext cx="1284371" cy="1305425"/>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pic>
        <p:nvPicPr>
          <p:cNvPr id="19" name="Picture 3" descr="C:\Users\cerszs\Pictures\crystal river\crystal river 045.jpg"/>
          <p:cNvPicPr>
            <a:picLocks noChangeAspect="1" noChangeArrowheads="1"/>
          </p:cNvPicPr>
          <p:nvPr/>
        </p:nvPicPr>
        <p:blipFill rotWithShape="1">
          <a:blip r:embed="rId9">
            <a:extLst>
              <a:ext uri="{28A0092B-C50C-407E-A947-70E740481C1C}">
                <a14:useLocalDpi xmlns:a14="http://schemas.microsoft.com/office/drawing/2010/main" xmlns="" val="0"/>
              </a:ext>
            </a:extLst>
          </a:blip>
          <a:srcRect l="14625" t="12280" r="59428" b="12857"/>
          <a:stretch/>
        </p:blipFill>
        <p:spPr bwMode="auto">
          <a:xfrm>
            <a:off x="9013892" y="12558"/>
            <a:ext cx="3163436" cy="68454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494301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7"/>
                                        </p:tgtEl>
                                        <p:attrNameLst>
                                          <p:attrName>style.visibility</p:attrName>
                                        </p:attrNameLst>
                                      </p:cBhvr>
                                      <p:to>
                                        <p:strVal val="visible"/>
                                      </p:to>
                                    </p:set>
                                    <p:animEffect transition="in" filter="fade">
                                      <p:cBhvr>
                                        <p:cTn id="22" dur="500"/>
                                        <p:tgtEl>
                                          <p:spTgt spid="205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6"/>
                                        </p:tgtEl>
                                        <p:attrNameLst>
                                          <p:attrName>style.visibility</p:attrName>
                                        </p:attrNameLst>
                                      </p:cBhvr>
                                      <p:to>
                                        <p:strVal val="visible"/>
                                      </p:to>
                                    </p:set>
                                    <p:animEffect transition="in" filter="fade">
                                      <p:cBhvr>
                                        <p:cTn id="27" dur="500"/>
                                        <p:tgtEl>
                                          <p:spTgt spid="20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77669" y="266700"/>
            <a:ext cx="8768987" cy="6286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18" name="Group 17"/>
          <p:cNvGrpSpPr/>
          <p:nvPr/>
        </p:nvGrpSpPr>
        <p:grpSpPr>
          <a:xfrm>
            <a:off x="2113581" y="871287"/>
            <a:ext cx="4969042" cy="5077326"/>
            <a:chOff x="3104181" y="132349"/>
            <a:chExt cx="4969042" cy="5077326"/>
          </a:xfrm>
        </p:grpSpPr>
        <p:pic>
          <p:nvPicPr>
            <p:cNvPr id="2054" name="Picture 6" descr="C:\Users\cerszs\AppData\Local\Microsoft\Windows\Temporary Internet Files\Content.IE5\8TETFAVH\large-House-0-9695[1].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42856" y="2669381"/>
              <a:ext cx="360363" cy="24288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Oval 1"/>
            <p:cNvSpPr/>
            <p:nvPr/>
          </p:nvSpPr>
          <p:spPr>
            <a:xfrm>
              <a:off x="3104181" y="132349"/>
              <a:ext cx="4969042" cy="507732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Arrow Connector 16"/>
          <p:cNvCxnSpPr/>
          <p:nvPr/>
        </p:nvCxnSpPr>
        <p:spPr>
          <a:xfrm flipV="1">
            <a:off x="599514" y="-3643582"/>
            <a:ext cx="444253" cy="769706"/>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2056" name="Picture 8" descr="C:\Users\cerszs\AppData\Local\Microsoft\Windows\Temporary Internet Files\Content.IE5\2FTUDYDL\doctor-1[1].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929350" y="2661782"/>
            <a:ext cx="429751" cy="520910"/>
          </a:xfrm>
          <a:prstGeom prst="rect">
            <a:avLst/>
          </a:prstGeom>
          <a:noFill/>
          <a:extLst>
            <a:ext uri="{909E8E84-426E-40DD-AFC4-6F175D3DCCD1}">
              <a14:hiddenFill xmlns:a14="http://schemas.microsoft.com/office/drawing/2010/main" xmlns="">
                <a:solidFill>
                  <a:srgbClr val="FFFFFF"/>
                </a:solidFill>
              </a14:hiddenFill>
            </a:ext>
          </a:extLst>
        </p:spPr>
      </p:pic>
      <p:pic>
        <p:nvPicPr>
          <p:cNvPr id="2057" name="Picture 9" descr="C:\Users\cerszs\AppData\Local\Microsoft\Windows\Temporary Internet Files\Content.IE5\2FTUDYDL\hospital[1].gif"/>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144226" y="1735616"/>
            <a:ext cx="388765" cy="4698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55655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erszs\AppData\Local\Microsoft\Windows\Temporary Internet Files\Content.IE5\RQI95X80\Cloud_by_Rozza9s[1].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4616" y="-476250"/>
            <a:ext cx="20320001" cy="85725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703175" y="750558"/>
            <a:ext cx="6732337" cy="5681325"/>
            <a:chOff x="703175" y="750558"/>
            <a:chExt cx="6732337" cy="5681325"/>
          </a:xfrm>
        </p:grpSpPr>
        <p:cxnSp>
          <p:nvCxnSpPr>
            <p:cNvPr id="3" name="Straight Connector 2"/>
            <p:cNvCxnSpPr>
              <a:stCxn id="5" idx="0"/>
              <a:endCxn id="5" idx="4"/>
            </p:cNvCxnSpPr>
            <p:nvPr/>
          </p:nvCxnSpPr>
          <p:spPr>
            <a:xfrm>
              <a:off x="4071630" y="750558"/>
              <a:ext cx="0" cy="568132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703175" y="750558"/>
              <a:ext cx="6732337" cy="5681325"/>
              <a:chOff x="-25261" y="319425"/>
              <a:chExt cx="6416040" cy="6061588"/>
            </a:xfrm>
          </p:grpSpPr>
          <p:sp>
            <p:nvSpPr>
              <p:cNvPr id="5" name="Oval 4"/>
              <p:cNvSpPr/>
              <p:nvPr/>
            </p:nvSpPr>
            <p:spPr>
              <a:xfrm>
                <a:off x="450809" y="319425"/>
                <a:ext cx="5468258" cy="6061588"/>
              </a:xfrm>
              <a:prstGeom prst="ellipse">
                <a:avLst/>
              </a:prstGeom>
              <a:solidFill>
                <a:schemeClr val="accent1">
                  <a:lumMod val="5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p>
              <a:p>
                <a:pPr algn="ctr"/>
                <a:endParaRPr lang="en-US" sz="2400" dirty="0"/>
              </a:p>
              <a:p>
                <a:pPr algn="ctr"/>
                <a:endParaRPr lang="en-US" sz="2400" dirty="0" smtClean="0"/>
              </a:p>
              <a:p>
                <a:pPr algn="ctr"/>
                <a:endParaRPr lang="en-US" sz="2400" dirty="0"/>
              </a:p>
              <a:p>
                <a:pPr algn="ctr"/>
                <a:endParaRPr lang="en-US" sz="2400" dirty="0" smtClean="0"/>
              </a:p>
              <a:p>
                <a:pPr algn="ctr"/>
                <a:endParaRPr lang="en-US" sz="2400" dirty="0"/>
              </a:p>
              <a:p>
                <a:pPr algn="ctr"/>
                <a:endParaRPr lang="en-US" sz="2400" dirty="0" smtClean="0"/>
              </a:p>
              <a:p>
                <a:pPr algn="ctr"/>
                <a:endParaRPr lang="en-US" sz="2400" dirty="0"/>
              </a:p>
              <a:p>
                <a:pPr algn="ctr"/>
                <a:endParaRPr lang="en-US" sz="2400" dirty="0" smtClean="0"/>
              </a:p>
              <a:p>
                <a:pPr algn="ctr"/>
                <a:endParaRPr lang="en-US" sz="2400" dirty="0"/>
              </a:p>
            </p:txBody>
          </p:sp>
          <p:graphicFrame>
            <p:nvGraphicFramePr>
              <p:cNvPr id="6" name="Diagram 5"/>
              <p:cNvGraphicFramePr/>
              <p:nvPr>
                <p:extLst>
                  <p:ext uri="{D42A27DB-BD31-4B8C-83A1-F6EECF244321}">
                    <p14:modId xmlns:p14="http://schemas.microsoft.com/office/powerpoint/2010/main" xmlns="" val="1642941686"/>
                  </p:ext>
                </p:extLst>
              </p:nvPr>
            </p:nvGraphicFramePr>
            <p:xfrm>
              <a:off x="-25261" y="1592305"/>
              <a:ext cx="641604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sp>
        <p:nvSpPr>
          <p:cNvPr id="7" name="TextBox 6"/>
          <p:cNvSpPr txBox="1"/>
          <p:nvPr/>
        </p:nvSpPr>
        <p:spPr>
          <a:xfrm>
            <a:off x="8346064" y="2979022"/>
            <a:ext cx="3352200" cy="1569660"/>
          </a:xfrm>
          <a:prstGeom prst="rect">
            <a:avLst/>
          </a:prstGeom>
          <a:noFill/>
        </p:spPr>
        <p:txBody>
          <a:bodyPr wrap="none" rtlCol="0">
            <a:spAutoFit/>
          </a:bodyPr>
          <a:lstStyle/>
          <a:p>
            <a:pPr algn="ctr"/>
            <a:r>
              <a:rPr lang="en-US" sz="3200" dirty="0" smtClean="0"/>
              <a:t>“Connect </a:t>
            </a:r>
          </a:p>
          <a:p>
            <a:pPr algn="ctr"/>
            <a:r>
              <a:rPr lang="en-US" sz="3200" dirty="0" smtClean="0"/>
              <a:t>my Community”</a:t>
            </a:r>
          </a:p>
          <a:p>
            <a:pPr algn="ctr"/>
            <a:r>
              <a:rPr lang="en-US" sz="3200" dirty="0" smtClean="0"/>
              <a:t>(outreach)</a:t>
            </a:r>
            <a:endParaRPr lang="en-US" sz="3200" dirty="0"/>
          </a:p>
        </p:txBody>
      </p:sp>
    </p:spTree>
    <p:extLst>
      <p:ext uri="{BB962C8B-B14F-4D97-AF65-F5344CB8AC3E}">
        <p14:creationId xmlns:p14="http://schemas.microsoft.com/office/powerpoint/2010/main" xmlns="" val="30627316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erszs\AppData\Local\Microsoft\Windows\Temporary Internet Files\Content.IE5\RQI95X80\Cloud_by_Rozza9s[1].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4616" y="-476250"/>
            <a:ext cx="20320001" cy="85725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Donut 2"/>
          <p:cNvSpPr/>
          <p:nvPr/>
        </p:nvSpPr>
        <p:spPr>
          <a:xfrm>
            <a:off x="1154255" y="712102"/>
            <a:ext cx="5749631" cy="5621762"/>
          </a:xfrm>
          <a:prstGeom prst="donut">
            <a:avLst>
              <a:gd name="adj" fmla="val 20400"/>
            </a:avLst>
          </a:prstGeom>
          <a:solidFill>
            <a:schemeClr val="accent6">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pic>
        <p:nvPicPr>
          <p:cNvPr id="4" name="Picture 3" descr="Patient_thumb01.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82831" y="166007"/>
            <a:ext cx="1177562" cy="1092189"/>
          </a:xfrm>
          <a:prstGeom prst="rect">
            <a:avLst/>
          </a:prstGeom>
        </p:spPr>
      </p:pic>
      <p:grpSp>
        <p:nvGrpSpPr>
          <p:cNvPr id="5" name="Group 4"/>
          <p:cNvGrpSpPr/>
          <p:nvPr/>
        </p:nvGrpSpPr>
        <p:grpSpPr>
          <a:xfrm>
            <a:off x="2312299" y="1847930"/>
            <a:ext cx="3432661" cy="3357915"/>
            <a:chOff x="1785928" y="2888710"/>
            <a:chExt cx="2967523" cy="3017748"/>
          </a:xfrm>
        </p:grpSpPr>
        <p:sp>
          <p:nvSpPr>
            <p:cNvPr id="6" name="Donut 5"/>
            <p:cNvSpPr/>
            <p:nvPr/>
          </p:nvSpPr>
          <p:spPr>
            <a:xfrm>
              <a:off x="1785928" y="2888710"/>
              <a:ext cx="2967523" cy="3017748"/>
            </a:xfrm>
            <a:prstGeom prst="donut">
              <a:avLst/>
            </a:prstGeom>
            <a:solidFill>
              <a:schemeClr val="accent2">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7" name="Straight Connector 6"/>
            <p:cNvCxnSpPr>
              <a:stCxn id="6" idx="0"/>
              <a:endCxn id="6" idx="4"/>
            </p:cNvCxnSpPr>
            <p:nvPr/>
          </p:nvCxnSpPr>
          <p:spPr>
            <a:xfrm>
              <a:off x="3269690" y="2888710"/>
              <a:ext cx="0" cy="301774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3232528" y="2852541"/>
            <a:ext cx="1622418" cy="1366338"/>
            <a:chOff x="1143001" y="675490"/>
            <a:chExt cx="6416040" cy="5753738"/>
          </a:xfrm>
        </p:grpSpPr>
        <p:sp>
          <p:nvSpPr>
            <p:cNvPr id="9" name="Oval 8"/>
            <p:cNvSpPr/>
            <p:nvPr/>
          </p:nvSpPr>
          <p:spPr>
            <a:xfrm>
              <a:off x="1567956" y="675490"/>
              <a:ext cx="5468257" cy="5753738"/>
            </a:xfrm>
            <a:prstGeom prst="ellipse">
              <a:avLst/>
            </a:prstGeom>
            <a:solidFill>
              <a:schemeClr val="accent1">
                <a:lumMod val="5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p>
            <a:p>
              <a:pPr algn="ctr"/>
              <a:endParaRPr lang="en-US" sz="2400" dirty="0"/>
            </a:p>
            <a:p>
              <a:pPr algn="ctr"/>
              <a:endParaRPr lang="en-US" sz="2400" dirty="0" smtClean="0"/>
            </a:p>
            <a:p>
              <a:pPr algn="ctr"/>
              <a:endParaRPr lang="en-US" sz="2400" dirty="0"/>
            </a:p>
          </p:txBody>
        </p:sp>
        <p:graphicFrame>
          <p:nvGraphicFramePr>
            <p:cNvPr id="10" name="Diagram 9"/>
            <p:cNvGraphicFramePr/>
            <p:nvPr>
              <p:extLst>
                <p:ext uri="{D42A27DB-BD31-4B8C-83A1-F6EECF244321}">
                  <p14:modId xmlns:p14="http://schemas.microsoft.com/office/powerpoint/2010/main" xmlns="" val="441034451"/>
                </p:ext>
              </p:extLst>
            </p:nvPr>
          </p:nvGraphicFramePr>
          <p:xfrm>
            <a:off x="1143001" y="1630682"/>
            <a:ext cx="6416040" cy="35814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sp>
        <p:nvSpPr>
          <p:cNvPr id="11" name="TextBox 10"/>
          <p:cNvSpPr txBox="1"/>
          <p:nvPr/>
        </p:nvSpPr>
        <p:spPr>
          <a:xfrm rot="5400000">
            <a:off x="4426353" y="3300833"/>
            <a:ext cx="1566519" cy="369332"/>
          </a:xfrm>
          <a:prstGeom prst="rect">
            <a:avLst/>
          </a:prstGeom>
          <a:noFill/>
        </p:spPr>
        <p:txBody>
          <a:bodyPr wrap="none" rtlCol="0">
            <a:spAutoFit/>
          </a:bodyPr>
          <a:lstStyle/>
          <a:p>
            <a:r>
              <a:rPr lang="en-US" sz="1800" dirty="0" smtClean="0"/>
              <a:t>My Competitors</a:t>
            </a:r>
            <a:endParaRPr lang="en-US" sz="1800" dirty="0"/>
          </a:p>
        </p:txBody>
      </p:sp>
      <p:sp>
        <p:nvSpPr>
          <p:cNvPr id="12" name="TextBox 11"/>
          <p:cNvSpPr txBox="1"/>
          <p:nvPr/>
        </p:nvSpPr>
        <p:spPr>
          <a:xfrm rot="16200000">
            <a:off x="2245077" y="3308563"/>
            <a:ext cx="1028102" cy="369332"/>
          </a:xfrm>
          <a:prstGeom prst="rect">
            <a:avLst/>
          </a:prstGeom>
          <a:noFill/>
        </p:spPr>
        <p:txBody>
          <a:bodyPr wrap="none" rtlCol="0">
            <a:spAutoFit/>
          </a:bodyPr>
          <a:lstStyle/>
          <a:p>
            <a:r>
              <a:rPr lang="en-US" sz="1800" dirty="0" smtClean="0"/>
              <a:t>Low value</a:t>
            </a:r>
            <a:endParaRPr lang="en-US" sz="1800" dirty="0"/>
          </a:p>
        </p:txBody>
      </p:sp>
      <p:grpSp>
        <p:nvGrpSpPr>
          <p:cNvPr id="13" name="Group 12"/>
          <p:cNvGrpSpPr/>
          <p:nvPr/>
        </p:nvGrpSpPr>
        <p:grpSpPr>
          <a:xfrm>
            <a:off x="3548009" y="1237991"/>
            <a:ext cx="954468" cy="1316680"/>
            <a:chOff x="2938409" y="1237991"/>
            <a:chExt cx="954468" cy="1316680"/>
          </a:xfrm>
        </p:grpSpPr>
        <p:pic>
          <p:nvPicPr>
            <p:cNvPr id="14" name="Picture 13" descr="icon_02.png"/>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227089" y="1237991"/>
              <a:ext cx="443888" cy="529945"/>
            </a:xfrm>
            <a:prstGeom prst="rect">
              <a:avLst/>
            </a:prstGeom>
          </p:spPr>
        </p:pic>
        <p:pic>
          <p:nvPicPr>
            <p:cNvPr id="15" name="Picture 14" descr="icon_02.png"/>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448989" y="2024726"/>
              <a:ext cx="443888" cy="529945"/>
            </a:xfrm>
            <a:prstGeom prst="rect">
              <a:avLst/>
            </a:prstGeom>
          </p:spPr>
        </p:pic>
        <p:pic>
          <p:nvPicPr>
            <p:cNvPr id="16" name="Picture 15" descr="icon_02.png"/>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2938409" y="2024726"/>
              <a:ext cx="443888" cy="529945"/>
            </a:xfrm>
            <a:prstGeom prst="rect">
              <a:avLst/>
            </a:prstGeom>
          </p:spPr>
        </p:pic>
      </p:grpSp>
      <p:grpSp>
        <p:nvGrpSpPr>
          <p:cNvPr id="17" name="Group 16"/>
          <p:cNvGrpSpPr/>
          <p:nvPr/>
        </p:nvGrpSpPr>
        <p:grpSpPr>
          <a:xfrm>
            <a:off x="3505158" y="2887103"/>
            <a:ext cx="1052407" cy="1271760"/>
            <a:chOff x="2905581" y="2905554"/>
            <a:chExt cx="1052407" cy="1271760"/>
          </a:xfrm>
        </p:grpSpPr>
        <p:pic>
          <p:nvPicPr>
            <p:cNvPr id="18" name="Picture 17" descr="icon_02.png"/>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514100" y="2905554"/>
              <a:ext cx="443888" cy="529945"/>
            </a:xfrm>
            <a:prstGeom prst="rect">
              <a:avLst/>
            </a:prstGeom>
          </p:spPr>
        </p:pic>
        <p:pic>
          <p:nvPicPr>
            <p:cNvPr id="19" name="Picture 18" descr="icon_02.png"/>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2905581" y="3647369"/>
              <a:ext cx="443888" cy="529945"/>
            </a:xfrm>
            <a:prstGeom prst="rect">
              <a:avLst/>
            </a:prstGeom>
          </p:spPr>
        </p:pic>
      </p:grpSp>
      <p:sp>
        <p:nvSpPr>
          <p:cNvPr id="20" name="TextBox 19"/>
          <p:cNvSpPr txBox="1"/>
          <p:nvPr/>
        </p:nvSpPr>
        <p:spPr>
          <a:xfrm>
            <a:off x="3232528" y="5415451"/>
            <a:ext cx="1984582" cy="584775"/>
          </a:xfrm>
          <a:prstGeom prst="rect">
            <a:avLst/>
          </a:prstGeom>
          <a:noFill/>
        </p:spPr>
        <p:txBody>
          <a:bodyPr wrap="none" rtlCol="0">
            <a:spAutoFit/>
          </a:bodyPr>
          <a:lstStyle/>
          <a:p>
            <a:r>
              <a:rPr lang="en-US" sz="3200" dirty="0" smtClean="0">
                <a:solidFill>
                  <a:schemeClr val="bg1">
                    <a:lumMod val="95000"/>
                  </a:schemeClr>
                </a:solidFill>
              </a:rPr>
              <a:t>Far Away</a:t>
            </a:r>
            <a:endParaRPr lang="en-US" sz="3200" dirty="0">
              <a:solidFill>
                <a:schemeClr val="bg1">
                  <a:lumMod val="95000"/>
                </a:schemeClr>
              </a:solidFill>
            </a:endParaRPr>
          </a:p>
        </p:txBody>
      </p:sp>
      <p:sp>
        <p:nvSpPr>
          <p:cNvPr id="21" name="TextBox 20"/>
          <p:cNvSpPr txBox="1"/>
          <p:nvPr/>
        </p:nvSpPr>
        <p:spPr>
          <a:xfrm>
            <a:off x="9205126" y="2750880"/>
            <a:ext cx="2095445" cy="1569660"/>
          </a:xfrm>
          <a:prstGeom prst="rect">
            <a:avLst/>
          </a:prstGeom>
          <a:noFill/>
        </p:spPr>
        <p:txBody>
          <a:bodyPr wrap="none" rtlCol="0">
            <a:spAutoFit/>
          </a:bodyPr>
          <a:lstStyle/>
          <a:p>
            <a:pPr algn="ctr"/>
            <a:r>
              <a:rPr lang="en-US" sz="3200" dirty="0" smtClean="0"/>
              <a:t>“Find the </a:t>
            </a:r>
          </a:p>
          <a:p>
            <a:pPr algn="ctr"/>
            <a:r>
              <a:rPr lang="en-US" sz="3200" dirty="0" smtClean="0"/>
              <a:t>Patient’s </a:t>
            </a:r>
          </a:p>
          <a:p>
            <a:pPr algn="ctr"/>
            <a:r>
              <a:rPr lang="en-US" sz="3200" dirty="0" smtClean="0"/>
              <a:t>Records”</a:t>
            </a:r>
            <a:endParaRPr lang="en-US" sz="3200" dirty="0"/>
          </a:p>
        </p:txBody>
      </p:sp>
    </p:spTree>
    <p:extLst>
      <p:ext uri="{BB962C8B-B14F-4D97-AF65-F5344CB8AC3E}">
        <p14:creationId xmlns:p14="http://schemas.microsoft.com/office/powerpoint/2010/main" xmlns="" val="15651650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016" y="42527"/>
            <a:ext cx="10065743" cy="1642764"/>
          </a:xfrm>
        </p:spPr>
        <p:txBody>
          <a:bodyPr/>
          <a:lstStyle/>
          <a:p>
            <a:r>
              <a:rPr lang="en-US" dirty="0" smtClean="0"/>
              <a:t>Imagine the internet without Google…</a:t>
            </a:r>
            <a:endParaRPr lang="en-US" dirty="0"/>
          </a:p>
        </p:txBody>
      </p:sp>
      <p:pic>
        <p:nvPicPr>
          <p:cNvPr id="3" name="Picture 2" descr="http://upload.wikimedia.org/wikipedia/commons/b/bf/Arpanet_logical_map,_march_1977.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36095" y="1469083"/>
            <a:ext cx="7295660" cy="52236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7224249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smtClean="0"/>
              <a:t>National Health Data Exchange</a:t>
            </a:r>
          </a:p>
        </p:txBody>
      </p:sp>
      <p:grpSp>
        <p:nvGrpSpPr>
          <p:cNvPr id="13" name="Group 12"/>
          <p:cNvGrpSpPr/>
          <p:nvPr/>
        </p:nvGrpSpPr>
        <p:grpSpPr>
          <a:xfrm>
            <a:off x="614652" y="2061691"/>
            <a:ext cx="1639059" cy="1486444"/>
            <a:chOff x="2141257" y="1545824"/>
            <a:chExt cx="4497573" cy="4078799"/>
          </a:xfrm>
          <a:solidFill>
            <a:srgbClr val="A5AAAE"/>
          </a:solidFill>
        </p:grpSpPr>
        <p:grpSp>
          <p:nvGrpSpPr>
            <p:cNvPr id="14" name="Group 13"/>
            <p:cNvGrpSpPr/>
            <p:nvPr/>
          </p:nvGrpSpPr>
          <p:grpSpPr>
            <a:xfrm>
              <a:off x="2141257" y="1545824"/>
              <a:ext cx="4497573" cy="4078799"/>
              <a:chOff x="6893719" y="1221581"/>
              <a:chExt cx="1193006" cy="831057"/>
            </a:xfrm>
            <a:grpFill/>
          </p:grpSpPr>
          <p:sp>
            <p:nvSpPr>
              <p:cNvPr id="16" name="Freeform 15"/>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7" name="Freeform 16"/>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pic>
          <p:nvPicPr>
            <p:cNvPr id="15" name="Picture 14" descr="Interop-2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101511" y="3073406"/>
              <a:ext cx="1023634" cy="1023634"/>
            </a:xfrm>
            <a:prstGeom prst="rect">
              <a:avLst/>
            </a:prstGeom>
            <a:grpFill/>
          </p:spPr>
        </p:pic>
      </p:grpSp>
      <p:grpSp>
        <p:nvGrpSpPr>
          <p:cNvPr id="18" name="Group 17"/>
          <p:cNvGrpSpPr/>
          <p:nvPr/>
        </p:nvGrpSpPr>
        <p:grpSpPr>
          <a:xfrm>
            <a:off x="2917258" y="2059581"/>
            <a:ext cx="1636776" cy="1490472"/>
            <a:chOff x="6893719" y="1221581"/>
            <a:chExt cx="1193006" cy="831057"/>
          </a:xfrm>
          <a:solidFill>
            <a:srgbClr val="A5AAAE"/>
          </a:solidFill>
        </p:grpSpPr>
        <p:sp>
          <p:nvSpPr>
            <p:cNvPr id="19" name="Freeform 18"/>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a:no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20" name="Freeform 19"/>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a:no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grpSp>
        <p:nvGrpSpPr>
          <p:cNvPr id="21" name="Group 20"/>
          <p:cNvGrpSpPr/>
          <p:nvPr/>
        </p:nvGrpSpPr>
        <p:grpSpPr>
          <a:xfrm>
            <a:off x="5304304" y="2024711"/>
            <a:ext cx="2714063" cy="1581696"/>
            <a:chOff x="659937" y="1284871"/>
            <a:chExt cx="7302398" cy="4255676"/>
          </a:xfrm>
        </p:grpSpPr>
        <p:pic>
          <p:nvPicPr>
            <p:cNvPr id="22" name="Picture 21" descr="Interop-18.png"/>
            <p:cNvPicPr>
              <a:picLocks noChangeAspect="1"/>
            </p:cNvPicPr>
            <p:nvPr/>
          </p:nvPicPr>
          <p:blipFill>
            <a:blip r:embed="rId3">
              <a:alphaModFix amt="50000"/>
              <a:extLst>
                <a:ext uri="{28A0092B-C50C-407E-A947-70E740481C1C}">
                  <a14:useLocalDpi xmlns:a14="http://schemas.microsoft.com/office/drawing/2010/main" xmlns="" val="0"/>
                </a:ext>
              </a:extLst>
            </a:blip>
            <a:stretch>
              <a:fillRect/>
            </a:stretch>
          </p:blipFill>
          <p:spPr>
            <a:xfrm>
              <a:off x="659937" y="1284871"/>
              <a:ext cx="7302398" cy="4255676"/>
            </a:xfrm>
            <a:prstGeom prst="rect">
              <a:avLst/>
            </a:prstGeom>
          </p:spPr>
        </p:pic>
        <p:pic>
          <p:nvPicPr>
            <p:cNvPr id="23" name="Picture 22" descr="Interop-19.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39074" y="2217912"/>
              <a:ext cx="6060734" cy="2786023"/>
            </a:xfrm>
            <a:prstGeom prst="rect">
              <a:avLst/>
            </a:prstGeom>
          </p:spPr>
        </p:pic>
      </p:grpSp>
      <p:pic>
        <p:nvPicPr>
          <p:cNvPr id="24" name="Picture 23" descr="Network_Grey_Arrow.png"/>
          <p:cNvPicPr>
            <a:picLocks noChangeAspect="1"/>
          </p:cNvPicPr>
          <p:nvPr/>
        </p:nvPicPr>
        <p:blipFill>
          <a:blip r:embed="rId5">
            <a:alphaModFix amt="49000"/>
            <a:extLst>
              <a:ext uri="{28A0092B-C50C-407E-A947-70E740481C1C}">
                <a14:useLocalDpi xmlns:a14="http://schemas.microsoft.com/office/drawing/2010/main" xmlns="" val="0"/>
              </a:ext>
            </a:extLst>
          </a:blip>
          <a:srcRect l="32001"/>
          <a:stretch>
            <a:fillRect/>
          </a:stretch>
        </p:blipFill>
        <p:spPr bwMode="auto">
          <a:xfrm>
            <a:off x="2078682" y="2543916"/>
            <a:ext cx="770659" cy="422522"/>
          </a:xfrm>
          <a:prstGeom prst="rect">
            <a:avLst/>
          </a:prstGeom>
          <a:noFill/>
          <a:ln>
            <a:noFill/>
          </a:ln>
          <a:extLst>
            <a:ext uri="{909E8E84-426E-40DD-AFC4-6F175D3DCCD1}">
              <a14:hiddenFill xmlns:a14="http://schemas.microsoft.com/office/drawing/2010/main" xmlns="">
                <a:solidFill>
                  <a:srgbClr val="FFFFFF">
                    <a:alpha val="49019"/>
                  </a:srgbClr>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24" descr="Network_Grey_Arrow.png"/>
          <p:cNvPicPr>
            <a:picLocks noChangeAspect="1"/>
          </p:cNvPicPr>
          <p:nvPr/>
        </p:nvPicPr>
        <p:blipFill>
          <a:blip r:embed="rId5">
            <a:alphaModFix amt="49000"/>
            <a:extLst>
              <a:ext uri="{28A0092B-C50C-407E-A947-70E740481C1C}">
                <a14:useLocalDpi xmlns:a14="http://schemas.microsoft.com/office/drawing/2010/main" xmlns="" val="0"/>
              </a:ext>
            </a:extLst>
          </a:blip>
          <a:srcRect l="32001"/>
          <a:stretch>
            <a:fillRect/>
          </a:stretch>
        </p:blipFill>
        <p:spPr bwMode="auto">
          <a:xfrm>
            <a:off x="4367243" y="2543916"/>
            <a:ext cx="770659" cy="422522"/>
          </a:xfrm>
          <a:prstGeom prst="rect">
            <a:avLst/>
          </a:prstGeom>
          <a:noFill/>
          <a:ln>
            <a:noFill/>
          </a:ln>
          <a:extLst>
            <a:ext uri="{909E8E84-426E-40DD-AFC4-6F175D3DCCD1}">
              <a14:hiddenFill xmlns:a14="http://schemas.microsoft.com/office/drawing/2010/main" xmlns="">
                <a:solidFill>
                  <a:srgbClr val="FFFFFF">
                    <a:alpha val="49019"/>
                  </a:srgbClr>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26" descr="CWHA_logo_all.eps"/>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5389716" y="1319501"/>
            <a:ext cx="2543237" cy="541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26" descr="assetts-15.pn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3630028" y="2706194"/>
            <a:ext cx="481581" cy="481581"/>
          </a:xfrm>
          <a:prstGeom prst="rect">
            <a:avLst/>
          </a:prstGeom>
        </p:spPr>
      </p:pic>
      <p:pic>
        <p:nvPicPr>
          <p:cNvPr id="28" name="Picture 27" descr="assetts-14.png"/>
          <p:cNvPicPr>
            <a:picLocks noChangeAspect="1"/>
          </p:cNvPicPr>
          <p:nvPr/>
        </p:nvPicPr>
        <p:blipFill rotWithShape="1">
          <a:blip r:embed="rId8">
            <a:extLst>
              <a:ext uri="{28A0092B-C50C-407E-A947-70E740481C1C}">
                <a14:useLocalDpi xmlns:a14="http://schemas.microsoft.com/office/drawing/2010/main" xmlns="" val="0"/>
              </a:ext>
            </a:extLst>
          </a:blip>
          <a:srcRect l="26394"/>
          <a:stretch/>
        </p:blipFill>
        <p:spPr>
          <a:xfrm>
            <a:off x="3342649" y="2982660"/>
            <a:ext cx="367363" cy="486295"/>
          </a:xfrm>
          <a:prstGeom prst="rect">
            <a:avLst/>
          </a:prstGeom>
        </p:spPr>
      </p:pic>
      <p:pic>
        <p:nvPicPr>
          <p:cNvPr id="29" name="Picture 28" descr="assetts-13.png"/>
          <p:cNvPicPr>
            <a:picLocks noChangeAspect="1"/>
          </p:cNvPicPr>
          <p:nvPr/>
        </p:nvPicPr>
        <p:blipFill rotWithShape="1">
          <a:blip r:embed="rId9">
            <a:extLst>
              <a:ext uri="{28A0092B-C50C-407E-A947-70E740481C1C}">
                <a14:useLocalDpi xmlns:a14="http://schemas.microsoft.com/office/drawing/2010/main" xmlns="" val="0"/>
              </a:ext>
            </a:extLst>
          </a:blip>
          <a:srcRect t="14240"/>
          <a:stretch/>
        </p:blipFill>
        <p:spPr>
          <a:xfrm>
            <a:off x="3590645" y="2412672"/>
            <a:ext cx="394787" cy="309835"/>
          </a:xfrm>
          <a:prstGeom prst="rect">
            <a:avLst/>
          </a:prstGeom>
        </p:spPr>
      </p:pic>
      <p:pic>
        <p:nvPicPr>
          <p:cNvPr id="30" name="Picture 29" descr="assetts-15.pn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3628997" y="2200489"/>
            <a:ext cx="398001" cy="398001"/>
          </a:xfrm>
          <a:prstGeom prst="rect">
            <a:avLst/>
          </a:prstGeom>
        </p:spPr>
      </p:pic>
      <p:pic>
        <p:nvPicPr>
          <p:cNvPr id="31" name="Picture 30" descr="assetts-15.pn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3124759" y="3014675"/>
            <a:ext cx="361819" cy="361819"/>
          </a:xfrm>
          <a:prstGeom prst="rect">
            <a:avLst/>
          </a:prstGeom>
        </p:spPr>
      </p:pic>
      <p:pic>
        <p:nvPicPr>
          <p:cNvPr id="33" name="Picture 2"/>
          <p:cNvPicPr>
            <a:picLocks noGrp="1" noChangeAspect="1" noChangeArrowheads="1"/>
          </p:cNvPicPr>
          <p:nvPr>
            <p:ph idx="1"/>
          </p:nvPr>
        </p:nvPicPr>
        <p:blipFill>
          <a:blip r:embed="rId10">
            <a:extLst>
              <a:ext uri="{28A0092B-C50C-407E-A947-70E740481C1C}">
                <a14:useLocalDpi xmlns:a14="http://schemas.microsoft.com/office/drawing/2010/main" xmlns="" val="0"/>
              </a:ext>
            </a:extLst>
          </a:blip>
          <a:stretch>
            <a:fillRect/>
          </a:stretch>
        </p:blipFill>
        <p:spPr bwMode="auto">
          <a:xfrm>
            <a:off x="4554034" y="3842396"/>
            <a:ext cx="7288213" cy="24707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442169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395220" y="1126664"/>
            <a:ext cx="7274133" cy="4999501"/>
          </a:xfrm>
          <a:prstGeom prst="rect">
            <a:avLst/>
          </a:prstGeom>
          <a:solidFill>
            <a:srgbClr val="E6F1F4"/>
          </a:solidFill>
          <a:ln>
            <a:noFill/>
          </a:ln>
          <a:effectLst/>
        </p:spPr>
        <p:style>
          <a:lnRef idx="1">
            <a:schemeClr val="accent1"/>
          </a:lnRef>
          <a:fillRef idx="3">
            <a:schemeClr val="accent1"/>
          </a:fillRef>
          <a:effectRef idx="2">
            <a:schemeClr val="accent1"/>
          </a:effectRef>
          <a:fontRef idx="minor">
            <a:schemeClr val="lt1"/>
          </a:fontRef>
        </p:style>
        <p:txBody>
          <a:bodyPr lIns="121909" tIns="60954" rIns="121909" bIns="60954" rtlCol="0" anchor="ctr"/>
          <a:lstStyle/>
          <a:p>
            <a:pPr algn="ctr" defTabSz="609539" fontAlgn="auto">
              <a:spcBef>
                <a:spcPts val="0"/>
              </a:spcBef>
              <a:spcAft>
                <a:spcPts val="0"/>
              </a:spcAft>
            </a:pPr>
            <a:endParaRPr lang="en-US" sz="2400" b="0" dirty="0">
              <a:solidFill>
                <a:srgbClr val="FFFFFF"/>
              </a:solidFill>
            </a:endParaRPr>
          </a:p>
        </p:txBody>
      </p:sp>
      <p:pic>
        <p:nvPicPr>
          <p:cNvPr id="8" name="Picture 7" descr="Group Sitting 1.jpg"/>
          <p:cNvPicPr>
            <a:picLocks noChangeAspect="1"/>
          </p:cNvPicPr>
          <p:nvPr/>
        </p:nvPicPr>
        <p:blipFill>
          <a:blip r:embed="rId3" cstate="print"/>
          <a:stretch>
            <a:fillRect/>
          </a:stretch>
        </p:blipFill>
        <p:spPr>
          <a:xfrm>
            <a:off x="4753259" y="1898877"/>
            <a:ext cx="6583264" cy="2965267"/>
          </a:xfrm>
          <a:prstGeom prst="rect">
            <a:avLst/>
          </a:prstGeom>
        </p:spPr>
      </p:pic>
      <p:sp>
        <p:nvSpPr>
          <p:cNvPr id="10" name="Rectangular Callout 9"/>
          <p:cNvSpPr/>
          <p:nvPr/>
        </p:nvSpPr>
        <p:spPr>
          <a:xfrm>
            <a:off x="569840" y="1126664"/>
            <a:ext cx="3825385" cy="4999501"/>
          </a:xfrm>
          <a:prstGeom prst="wedgeRectCallout">
            <a:avLst>
              <a:gd name="adj1" fmla="val 41371"/>
              <a:gd name="adj2" fmla="val -20782"/>
            </a:avLst>
          </a:prstGeom>
          <a:solidFill>
            <a:schemeClr val="accent5"/>
          </a:solidFill>
          <a:ln>
            <a:noFill/>
          </a:ln>
          <a:effectLst/>
        </p:spPr>
        <p:style>
          <a:lnRef idx="1">
            <a:schemeClr val="accent6"/>
          </a:lnRef>
          <a:fillRef idx="2">
            <a:schemeClr val="accent6"/>
          </a:fillRef>
          <a:effectRef idx="1">
            <a:schemeClr val="accent6"/>
          </a:effectRef>
          <a:fontRef idx="minor">
            <a:schemeClr val="dk1"/>
          </a:fontRef>
        </p:style>
        <p:txBody>
          <a:bodyPr lIns="121909" tIns="60954" rIns="121909" bIns="60954" rtlCol="0" anchor="ctr"/>
          <a:lstStyle/>
          <a:p>
            <a:pPr algn="ctr" defTabSz="609539" fontAlgn="auto">
              <a:spcBef>
                <a:spcPts val="0"/>
              </a:spcBef>
              <a:spcAft>
                <a:spcPts val="0"/>
              </a:spcAft>
            </a:pPr>
            <a:r>
              <a:rPr lang="en-US" sz="2400" b="0" dirty="0">
                <a:solidFill>
                  <a:srgbClr val="56575B"/>
                </a:solidFill>
              </a:rPr>
              <a:t>  </a:t>
            </a:r>
          </a:p>
        </p:txBody>
      </p:sp>
      <p:sp>
        <p:nvSpPr>
          <p:cNvPr id="2" name="Title 1"/>
          <p:cNvSpPr>
            <a:spLocks noGrp="1"/>
          </p:cNvSpPr>
          <p:nvPr>
            <p:ph type="title"/>
          </p:nvPr>
        </p:nvSpPr>
        <p:spPr/>
        <p:txBody>
          <a:bodyPr/>
          <a:lstStyle/>
          <a:p>
            <a:r>
              <a:rPr lang="en-US" dirty="0" smtClean="0"/>
              <a:t>CommonWell Health Alliance Introduction</a:t>
            </a:r>
            <a:endParaRPr lang="en-US" dirty="0"/>
          </a:p>
        </p:txBody>
      </p:sp>
      <p:sp>
        <p:nvSpPr>
          <p:cNvPr id="3" name="Content Placeholder 2"/>
          <p:cNvSpPr>
            <a:spLocks noGrp="1"/>
          </p:cNvSpPr>
          <p:nvPr>
            <p:ph idx="1"/>
          </p:nvPr>
        </p:nvSpPr>
        <p:spPr>
          <a:xfrm>
            <a:off x="776873" y="1319701"/>
            <a:ext cx="3445831" cy="624115"/>
          </a:xfrm>
        </p:spPr>
        <p:txBody>
          <a:bodyPr>
            <a:noAutofit/>
          </a:bodyPr>
          <a:lstStyle/>
          <a:p>
            <a:pPr algn="ctr">
              <a:buNone/>
            </a:pPr>
            <a:r>
              <a:rPr lang="en-US" dirty="0" smtClean="0">
                <a:solidFill>
                  <a:schemeClr val="bg1"/>
                </a:solidFill>
              </a:rPr>
              <a:t>May 2012 BPC Meeting</a:t>
            </a:r>
            <a:endParaRPr lang="en-US" dirty="0">
              <a:solidFill>
                <a:schemeClr val="bg1"/>
              </a:solidFill>
            </a:endParaRPr>
          </a:p>
        </p:txBody>
      </p:sp>
      <p:grpSp>
        <p:nvGrpSpPr>
          <p:cNvPr id="12" name="Group 11"/>
          <p:cNvGrpSpPr/>
          <p:nvPr/>
        </p:nvGrpSpPr>
        <p:grpSpPr>
          <a:xfrm>
            <a:off x="810621" y="2001321"/>
            <a:ext cx="3366072" cy="1098867"/>
            <a:chOff x="5845199" y="692556"/>
            <a:chExt cx="2696511" cy="880286"/>
          </a:xfrm>
        </p:grpSpPr>
        <p:sp>
          <p:nvSpPr>
            <p:cNvPr id="13" name="Rectangle 12"/>
            <p:cNvSpPr/>
            <p:nvPr/>
          </p:nvSpPr>
          <p:spPr>
            <a:xfrm>
              <a:off x="5845199" y="692556"/>
              <a:ext cx="2696511" cy="880286"/>
            </a:xfrm>
            <a:prstGeom prst="rect">
              <a:avLst/>
            </a:prstGeom>
            <a:solidFill>
              <a:schemeClr val="bg2"/>
            </a:solidFill>
            <a:ln>
              <a:noFill/>
            </a:ln>
            <a:effectLst>
              <a:glow rad="63500">
                <a:schemeClr val="accent6">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39" fontAlgn="auto">
                <a:spcBef>
                  <a:spcPts val="0"/>
                </a:spcBef>
                <a:spcAft>
                  <a:spcPts val="0"/>
                </a:spcAft>
              </a:pPr>
              <a:endParaRPr lang="en-US" sz="2400" b="0" dirty="0">
                <a:solidFill>
                  <a:srgbClr val="FFFFFF"/>
                </a:solidFill>
              </a:endParaRPr>
            </a:p>
          </p:txBody>
        </p:sp>
        <p:pic>
          <p:nvPicPr>
            <p:cNvPr id="6" name="Content Placeholder 3" descr="BPC_Logo_High_Res.JPG"/>
            <p:cNvPicPr>
              <a:picLocks noChangeAspect="1"/>
            </p:cNvPicPr>
            <p:nvPr/>
          </p:nvPicPr>
          <p:blipFill>
            <a:blip r:embed="rId4" cstate="print"/>
            <a:stretch>
              <a:fillRect/>
            </a:stretch>
          </p:blipFill>
          <p:spPr>
            <a:xfrm>
              <a:off x="6002157" y="797160"/>
              <a:ext cx="2427415" cy="652075"/>
            </a:xfrm>
            <a:prstGeom prst="rect">
              <a:avLst/>
            </a:prstGeom>
            <a:ln>
              <a:noFill/>
            </a:ln>
          </p:spPr>
        </p:pic>
      </p:grpSp>
      <p:sp>
        <p:nvSpPr>
          <p:cNvPr id="7" name="Rectangle 6"/>
          <p:cNvSpPr/>
          <p:nvPr/>
        </p:nvSpPr>
        <p:spPr>
          <a:xfrm>
            <a:off x="650345" y="3427555"/>
            <a:ext cx="3641363" cy="2257028"/>
          </a:xfrm>
          <a:prstGeom prst="rect">
            <a:avLst/>
          </a:prstGeom>
          <a:ln>
            <a:noFill/>
          </a:ln>
        </p:spPr>
        <p:txBody>
          <a:bodyPr wrap="square" lIns="121909" tIns="60954" rIns="121909" bIns="60954">
            <a:spAutoFit/>
          </a:bodyPr>
          <a:lstStyle/>
          <a:p>
            <a:pPr algn="ctr" defTabSz="609539" fontAlgn="auto">
              <a:spcBef>
                <a:spcPts val="0"/>
              </a:spcBef>
              <a:spcAft>
                <a:spcPts val="0"/>
              </a:spcAft>
            </a:pPr>
            <a:r>
              <a:rPr lang="en-US" sz="2100" b="0" dirty="0">
                <a:solidFill>
                  <a:srgbClr val="FFFFFF"/>
                </a:solidFill>
                <a:latin typeface="Franklin Gothic Demi Cond" pitchFamily="34" charset="0"/>
                <a:cs typeface="Arial" pitchFamily="34" charset="0"/>
              </a:rPr>
              <a:t>Farzad Mostashari</a:t>
            </a:r>
            <a:br>
              <a:rPr lang="en-US" sz="2100" b="0" dirty="0">
                <a:solidFill>
                  <a:srgbClr val="FFFFFF"/>
                </a:solidFill>
                <a:latin typeface="Franklin Gothic Demi Cond" pitchFamily="34" charset="0"/>
                <a:cs typeface="Arial" pitchFamily="34" charset="0"/>
              </a:rPr>
            </a:br>
            <a:r>
              <a:rPr lang="en-US" sz="2100" b="0" dirty="0">
                <a:solidFill>
                  <a:srgbClr val="FFFFFF"/>
                </a:solidFill>
                <a:latin typeface="Franklin Gothic Demi Cond" pitchFamily="34" charset="0"/>
                <a:cs typeface="Arial" pitchFamily="34" charset="0"/>
              </a:rPr>
              <a:t> challenge to the group: </a:t>
            </a:r>
            <a:r>
              <a:rPr lang="en-US" sz="2100" b="0" dirty="0">
                <a:solidFill>
                  <a:srgbClr val="FFFFFF"/>
                </a:solidFill>
                <a:latin typeface="Franklin Gothic Book" pitchFamily="34" charset="0"/>
                <a:cs typeface="Arial" pitchFamily="34" charset="0"/>
              </a:rPr>
              <a:t/>
            </a:r>
            <a:br>
              <a:rPr lang="en-US" sz="2100" b="0" dirty="0">
                <a:solidFill>
                  <a:srgbClr val="FFFFFF"/>
                </a:solidFill>
                <a:latin typeface="Franklin Gothic Book" pitchFamily="34" charset="0"/>
                <a:cs typeface="Arial" pitchFamily="34" charset="0"/>
              </a:rPr>
            </a:br>
            <a:r>
              <a:rPr lang="en-US" sz="3200" b="0" dirty="0">
                <a:solidFill>
                  <a:srgbClr val="FFFFFF"/>
                </a:solidFill>
                <a:latin typeface="Franklin Gothic Demi Cond" pitchFamily="34" charset="0"/>
                <a:cs typeface="Arial" pitchFamily="34" charset="0"/>
              </a:rPr>
              <a:t>“you need to solve this problem yourselves”</a:t>
            </a:r>
            <a:endParaRPr lang="en-US" sz="2100" b="0" dirty="0">
              <a:solidFill>
                <a:srgbClr val="FFFFFF"/>
              </a:solidFill>
              <a:latin typeface="Franklin Gothic Demi Cond" pitchFamily="34" charset="0"/>
              <a:cs typeface="Arial" pitchFamily="34" charset="0"/>
            </a:endParaRPr>
          </a:p>
        </p:txBody>
      </p:sp>
      <p:sp>
        <p:nvSpPr>
          <p:cNvPr id="16" name="Content Placeholder 2"/>
          <p:cNvSpPr txBox="1">
            <a:spLocks/>
          </p:cNvSpPr>
          <p:nvPr/>
        </p:nvSpPr>
        <p:spPr>
          <a:xfrm>
            <a:off x="5913501" y="1319699"/>
            <a:ext cx="4390688" cy="812200"/>
          </a:xfrm>
          <a:prstGeom prst="rect">
            <a:avLst/>
          </a:prstGeom>
        </p:spPr>
        <p:txBody>
          <a:bodyPr vert="horz" lIns="121909" tIns="60954" rIns="121909" bIns="60954" rtlCol="0">
            <a:noAutofit/>
          </a:bodyPr>
          <a:lstStyle/>
          <a:p>
            <a:pPr marL="457155" indent="-457155" algn="ctr" defTabSz="609539" fontAlgn="auto">
              <a:spcBef>
                <a:spcPct val="20000"/>
              </a:spcBef>
              <a:spcAft>
                <a:spcPts val="0"/>
              </a:spcAft>
              <a:defRPr/>
            </a:pPr>
            <a:r>
              <a:rPr lang="en-US" sz="2400" b="0" spc="-67" dirty="0">
                <a:solidFill>
                  <a:srgbClr val="00728F"/>
                </a:solidFill>
                <a:latin typeface="Franklin Gothic Medium" pitchFamily="34" charset="0"/>
              </a:rPr>
              <a:t>March 4, 2013 at HIMSS13</a:t>
            </a:r>
          </a:p>
        </p:txBody>
      </p:sp>
      <p:pic>
        <p:nvPicPr>
          <p:cNvPr id="18" name="Picture 17" descr="CWHA_logo_all.eps"/>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129469" y="5048874"/>
            <a:ext cx="4111387" cy="873825"/>
          </a:xfrm>
          <a:prstGeom prst="rect">
            <a:avLst/>
          </a:prstGeom>
        </p:spPr>
      </p:pic>
    </p:spTree>
    <p:extLst>
      <p:ext uri="{BB962C8B-B14F-4D97-AF65-F5344CB8AC3E}">
        <p14:creationId xmlns:p14="http://schemas.microsoft.com/office/powerpoint/2010/main" xmlns="" val="144106831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erner_Template_2.2_WIDE">
  <a:themeElements>
    <a:clrScheme name="Cerner 2.0">
      <a:dk1>
        <a:srgbClr val="393D41"/>
      </a:dk1>
      <a:lt1>
        <a:srgbClr val="FFFFFF"/>
      </a:lt1>
      <a:dk2>
        <a:srgbClr val="393D41"/>
      </a:dk2>
      <a:lt2>
        <a:srgbClr val="FFFFFF"/>
      </a:lt2>
      <a:accent1>
        <a:srgbClr val="0D94D2"/>
      </a:accent1>
      <a:accent2>
        <a:srgbClr val="7BC143"/>
      </a:accent2>
      <a:accent3>
        <a:srgbClr val="6A737B"/>
      </a:accent3>
      <a:accent4>
        <a:srgbClr val="4DC5FF"/>
      </a:accent4>
      <a:accent5>
        <a:srgbClr val="B4B8BD"/>
      </a:accent5>
      <a:accent6>
        <a:srgbClr val="7C2B83"/>
      </a:accent6>
      <a:hlink>
        <a:srgbClr val="1A93D7"/>
      </a:hlink>
      <a:folHlink>
        <a:srgbClr val="393D4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erner_Template_3.0_widescreen" id="{33BA54E2-E680-4402-BAC7-A8CA05C6BFDF}" vid="{8E72BE92-2C30-491B-91DF-C77D582CB58D}"/>
    </a:ext>
  </a:extLst>
</a:theme>
</file>

<file path=ppt/theme/theme2.xml><?xml version="1.0" encoding="utf-8"?>
<a:theme xmlns:a="http://schemas.openxmlformats.org/drawingml/2006/main" name="Default Theme">
  <a:themeElements>
    <a:clrScheme name="CommonWell">
      <a:dk1>
        <a:srgbClr val="56575B"/>
      </a:dk1>
      <a:lt1>
        <a:srgbClr val="FFFFFF"/>
      </a:lt1>
      <a:dk2>
        <a:srgbClr val="00728F"/>
      </a:dk2>
      <a:lt2>
        <a:srgbClr val="FFFFFF"/>
      </a:lt2>
      <a:accent1>
        <a:srgbClr val="56575B"/>
      </a:accent1>
      <a:accent2>
        <a:srgbClr val="00728F"/>
      </a:accent2>
      <a:accent3>
        <a:srgbClr val="7F4182"/>
      </a:accent3>
      <a:accent4>
        <a:srgbClr val="79BC43"/>
      </a:accent4>
      <a:accent5>
        <a:srgbClr val="E57225"/>
      </a:accent5>
      <a:accent6>
        <a:srgbClr val="99999C"/>
      </a:accent6>
      <a:hlink>
        <a:srgbClr val="7F4182"/>
      </a:hlink>
      <a:folHlink>
        <a:srgbClr val="B18DB4"/>
      </a:folHlink>
    </a:clrScheme>
    <a:fontScheme name="CommonWell Sans Serif">
      <a:majorFont>
        <a:latin typeface="Franklin Gothic Demi Cond"/>
        <a:ea typeface=""/>
        <a:cs typeface=""/>
      </a:majorFont>
      <a:minorFont>
        <a:latin typeface="Franklin Gothic Demi C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91440" tIns="45720" rIns="91440" bIns="45720" rtlCol="0" anchor="t">
        <a:sp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1800" b="0" i="0" u="none" strike="noStrike" kern="1200" cap="none" spc="-50" normalizeH="0" baseline="0" noProof="0" dirty="0" smtClean="0">
            <a:ln>
              <a:noFill/>
            </a:ln>
            <a:solidFill>
              <a:schemeClr val="accent1"/>
            </a:solidFill>
            <a:effectLst/>
            <a:uLnTx/>
            <a:uFillTx/>
            <a:latin typeface="Franklin Gothic Demi Cond" pitchFamily="34" charset="0"/>
            <a:ea typeface="+mj-ea"/>
            <a:cs typeface="+mj-cs"/>
          </a:defRPr>
        </a:defPPr>
      </a:lstStyle>
    </a:txDef>
  </a:objectDefaults>
  <a:extraClrSchemeLst/>
</a:theme>
</file>

<file path=ppt/theme/theme3.xml><?xml version="1.0" encoding="utf-8"?>
<a:theme xmlns:a="http://schemas.openxmlformats.org/drawingml/2006/main" name="1_Default Theme">
  <a:themeElements>
    <a:clrScheme name="CommonWell">
      <a:dk1>
        <a:srgbClr val="56575B"/>
      </a:dk1>
      <a:lt1>
        <a:srgbClr val="FFFFFF"/>
      </a:lt1>
      <a:dk2>
        <a:srgbClr val="00728F"/>
      </a:dk2>
      <a:lt2>
        <a:srgbClr val="FFFFFF"/>
      </a:lt2>
      <a:accent1>
        <a:srgbClr val="56575B"/>
      </a:accent1>
      <a:accent2>
        <a:srgbClr val="00728F"/>
      </a:accent2>
      <a:accent3>
        <a:srgbClr val="7F4182"/>
      </a:accent3>
      <a:accent4>
        <a:srgbClr val="79BC43"/>
      </a:accent4>
      <a:accent5>
        <a:srgbClr val="E57225"/>
      </a:accent5>
      <a:accent6>
        <a:srgbClr val="99999C"/>
      </a:accent6>
      <a:hlink>
        <a:srgbClr val="7F4182"/>
      </a:hlink>
      <a:folHlink>
        <a:srgbClr val="B18DB4"/>
      </a:folHlink>
    </a:clrScheme>
    <a:fontScheme name="CommonWell Sans Serif">
      <a:majorFont>
        <a:latin typeface="Franklin Gothic Demi Cond"/>
        <a:ea typeface=""/>
        <a:cs typeface=""/>
      </a:majorFont>
      <a:minorFont>
        <a:latin typeface="Franklin Gothic Demi C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91440" tIns="45720" rIns="91440" bIns="45720" rtlCol="0" anchor="t">
        <a:sp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1800" b="0" i="0" u="none" strike="noStrike" kern="1200" cap="none" spc="-50" normalizeH="0" baseline="0" noProof="0" dirty="0" smtClean="0">
            <a:ln>
              <a:noFill/>
            </a:ln>
            <a:solidFill>
              <a:schemeClr val="accent1"/>
            </a:solidFill>
            <a:effectLst/>
            <a:uLnTx/>
            <a:uFillTx/>
            <a:latin typeface="Franklin Gothic Demi Cond" pitchFamily="34" charset="0"/>
            <a:ea typeface="+mj-ea"/>
            <a:cs typeface="+mj-cs"/>
          </a:defRPr>
        </a:defPPr>
      </a:lstStyle>
    </a:txDef>
  </a:objectDefaults>
  <a:extraClrSchemeLst/>
</a:theme>
</file>

<file path=ppt/theme/theme4.xml><?xml version="1.0" encoding="utf-8"?>
<a:theme xmlns:a="http://schemas.openxmlformats.org/drawingml/2006/main" name="2_Default Theme">
  <a:themeElements>
    <a:clrScheme name="CommonWell">
      <a:dk1>
        <a:srgbClr val="56575B"/>
      </a:dk1>
      <a:lt1>
        <a:srgbClr val="FFFFFF"/>
      </a:lt1>
      <a:dk2>
        <a:srgbClr val="00728F"/>
      </a:dk2>
      <a:lt2>
        <a:srgbClr val="FFFFFF"/>
      </a:lt2>
      <a:accent1>
        <a:srgbClr val="56575B"/>
      </a:accent1>
      <a:accent2>
        <a:srgbClr val="00728F"/>
      </a:accent2>
      <a:accent3>
        <a:srgbClr val="7F4182"/>
      </a:accent3>
      <a:accent4>
        <a:srgbClr val="79BC43"/>
      </a:accent4>
      <a:accent5>
        <a:srgbClr val="E57225"/>
      </a:accent5>
      <a:accent6>
        <a:srgbClr val="99999C"/>
      </a:accent6>
      <a:hlink>
        <a:srgbClr val="7F4182"/>
      </a:hlink>
      <a:folHlink>
        <a:srgbClr val="B18DB4"/>
      </a:folHlink>
    </a:clrScheme>
    <a:fontScheme name="CommonWell Sans Serif">
      <a:majorFont>
        <a:latin typeface="Franklin Gothic Demi Cond"/>
        <a:ea typeface=""/>
        <a:cs typeface=""/>
      </a:majorFont>
      <a:minorFont>
        <a:latin typeface="Franklin Gothic Demi C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91440" tIns="45720" rIns="91440" bIns="45720" rtlCol="0" anchor="t">
        <a:sp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1800" b="0" i="0" u="none" strike="noStrike" kern="1200" cap="none" spc="-50" normalizeH="0" baseline="0" noProof="0" dirty="0" smtClean="0">
            <a:ln>
              <a:noFill/>
            </a:ln>
            <a:solidFill>
              <a:schemeClr val="accent1"/>
            </a:solidFill>
            <a:effectLst/>
            <a:uLnTx/>
            <a:uFillTx/>
            <a:latin typeface="Franklin Gothic Demi Cond" pitchFamily="34" charset="0"/>
            <a:ea typeface="+mj-ea"/>
            <a:cs typeface="+mj-cs"/>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Cerner_Template_2.2_WIDE</Template>
  <TotalTime>14729</TotalTime>
  <Words>994</Words>
  <Application>Microsoft Office PowerPoint</Application>
  <PresentationFormat>Custom</PresentationFormat>
  <Paragraphs>115</Paragraphs>
  <Slides>14</Slides>
  <Notes>6</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Cerner_Template_2.2_WIDE</vt:lpstr>
      <vt:lpstr>Default Theme</vt:lpstr>
      <vt:lpstr>1_Default Theme</vt:lpstr>
      <vt:lpstr>2_Default Theme</vt:lpstr>
      <vt:lpstr>CommonWell Health Alliance “Interoperability for the Common Good”</vt:lpstr>
      <vt:lpstr>Interoperability</vt:lpstr>
      <vt:lpstr>Slide 2</vt:lpstr>
      <vt:lpstr>Slide 3</vt:lpstr>
      <vt:lpstr>Slide 4</vt:lpstr>
      <vt:lpstr>Slide 5</vt:lpstr>
      <vt:lpstr>Imagine the internet without Google…</vt:lpstr>
      <vt:lpstr>National Health Data Exchange</vt:lpstr>
      <vt:lpstr>CommonWell Health Alliance Introduction</vt:lpstr>
      <vt:lpstr>Our Vision</vt:lpstr>
      <vt:lpstr>CommonWell Health Alliance Members</vt:lpstr>
      <vt:lpstr>CommonWell Health Alliance for Record Location and Retrieval</vt:lpstr>
      <vt:lpstr>Slide 12</vt:lpstr>
      <vt:lpstr>Slide 13</vt:lpstr>
    </vt:vector>
  </TitlesOfParts>
  <Company>Cerner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MobileMD Patient Portal</dc:title>
  <dc:creator>Brian Lumadue</dc:creator>
  <cp:lastModifiedBy>Alex Dryden</cp:lastModifiedBy>
  <cp:revision>182</cp:revision>
  <cp:lastPrinted>2015-02-11T18:59:28Z</cp:lastPrinted>
  <dcterms:created xsi:type="dcterms:W3CDTF">2015-01-15T15:33:02Z</dcterms:created>
  <dcterms:modified xsi:type="dcterms:W3CDTF">2015-06-23T17:30:35Z</dcterms:modified>
</cp:coreProperties>
</file>